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League Spartan Medium"/>
      <p:regular r:id="rId16"/>
      <p:bold r:id="rId17"/>
    </p:embeddedFont>
    <p:embeddedFont>
      <p:font typeface="League Spartan"/>
      <p:regular r:id="rId18"/>
      <p:bold r:id="rId19"/>
    </p:embeddedFont>
    <p:embeddedFont>
      <p:font typeface="Roboto"/>
      <p:regular r:id="rId20"/>
      <p:bold r:id="rId21"/>
      <p:italic r:id="rId22"/>
      <p:boldItalic r:id="rId23"/>
    </p:embeddedFont>
    <p:embeddedFont>
      <p:font typeface="Inter"/>
      <p:regular r:id="rId24"/>
      <p:bold r:id="rId25"/>
    </p:embeddedFont>
    <p:embeddedFont>
      <p:font typeface="Poppins"/>
      <p:regular r:id="rId26"/>
      <p:bold r:id="rId27"/>
      <p:italic r:id="rId28"/>
      <p:boldItalic r:id="rId29"/>
    </p:embeddedFont>
    <p:embeddedFont>
      <p:font typeface="Lato Light"/>
      <p:regular r:id="rId30"/>
      <p:bold r:id="rId31"/>
      <p:italic r:id="rId32"/>
      <p:boldItalic r:id="rId33"/>
    </p:embeddedFont>
    <p:embeddedFont>
      <p:font typeface="Open Sans Medium"/>
      <p:regular r:id="rId34"/>
      <p:bold r:id="rId35"/>
      <p:italic r:id="rId36"/>
      <p:boldItalic r:id="rId37"/>
    </p:embeddedFont>
    <p:embeddedFont>
      <p:font typeface="Inter Medium"/>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Inter-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regular.fntdata"/><Relationship Id="rId25" Type="http://schemas.openxmlformats.org/officeDocument/2006/relationships/font" Target="fonts/Inter-bold.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Light-bold.fntdata"/><Relationship Id="rId30" Type="http://schemas.openxmlformats.org/officeDocument/2006/relationships/font" Target="fonts/LatoLight-regular.fntdata"/><Relationship Id="rId11" Type="http://schemas.openxmlformats.org/officeDocument/2006/relationships/slide" Target="slides/slide6.xml"/><Relationship Id="rId33" Type="http://schemas.openxmlformats.org/officeDocument/2006/relationships/font" Target="fonts/LatoLight-boldItalic.fntdata"/><Relationship Id="rId10" Type="http://schemas.openxmlformats.org/officeDocument/2006/relationships/slide" Target="slides/slide5.xml"/><Relationship Id="rId32" Type="http://schemas.openxmlformats.org/officeDocument/2006/relationships/font" Target="fonts/LatoLight-italic.fntdata"/><Relationship Id="rId13" Type="http://schemas.openxmlformats.org/officeDocument/2006/relationships/slide" Target="slides/slide8.xml"/><Relationship Id="rId35" Type="http://schemas.openxmlformats.org/officeDocument/2006/relationships/font" Target="fonts/OpenSansMedium-bold.fntdata"/><Relationship Id="rId12" Type="http://schemas.openxmlformats.org/officeDocument/2006/relationships/slide" Target="slides/slide7.xml"/><Relationship Id="rId34" Type="http://schemas.openxmlformats.org/officeDocument/2006/relationships/font" Target="fonts/OpenSansMedium-regular.fntdata"/><Relationship Id="rId15" Type="http://schemas.openxmlformats.org/officeDocument/2006/relationships/slide" Target="slides/slide10.xml"/><Relationship Id="rId37" Type="http://schemas.openxmlformats.org/officeDocument/2006/relationships/font" Target="fonts/OpenSansMedium-boldItalic.fntdata"/><Relationship Id="rId14" Type="http://schemas.openxmlformats.org/officeDocument/2006/relationships/slide" Target="slides/slide9.xml"/><Relationship Id="rId36" Type="http://schemas.openxmlformats.org/officeDocument/2006/relationships/font" Target="fonts/OpenSansMedium-italic.fntdata"/><Relationship Id="rId17" Type="http://schemas.openxmlformats.org/officeDocument/2006/relationships/font" Target="fonts/LeagueSpartanMedium-bold.fntdata"/><Relationship Id="rId39" Type="http://schemas.openxmlformats.org/officeDocument/2006/relationships/font" Target="fonts/InterMedium-bold.fntdata"/><Relationship Id="rId16" Type="http://schemas.openxmlformats.org/officeDocument/2006/relationships/font" Target="fonts/LeagueSpartanMedium-regular.fntdata"/><Relationship Id="rId38" Type="http://schemas.openxmlformats.org/officeDocument/2006/relationships/font" Target="fonts/InterMedium-regular.fntdata"/><Relationship Id="rId19" Type="http://schemas.openxmlformats.org/officeDocument/2006/relationships/font" Target="fonts/LeagueSpartan-bold.fntdata"/><Relationship Id="rId18" Type="http://schemas.openxmlformats.org/officeDocument/2006/relationships/font" Target="fonts/LeagueSparta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1">
    <p:spTree>
      <p:nvGrpSpPr>
        <p:cNvPr id="9" name="Shape 9"/>
        <p:cNvGrpSpPr/>
        <p:nvPr/>
      </p:nvGrpSpPr>
      <p:grpSpPr>
        <a:xfrm>
          <a:off x="0" y="0"/>
          <a:ext cx="0" cy="0"/>
          <a:chOff x="0" y="0"/>
          <a:chExt cx="0" cy="0"/>
        </a:xfrm>
      </p:grpSpPr>
      <p:sp>
        <p:nvSpPr>
          <p:cNvPr id="10" name="Google Shape;10;p2"/>
          <p:cNvSpPr txBox="1"/>
          <p:nvPr>
            <p:ph type="title"/>
          </p:nvPr>
        </p:nvSpPr>
        <p:spPr>
          <a:xfrm>
            <a:off x="632175" y="920625"/>
            <a:ext cx="7679700" cy="72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body"/>
          </p:nvPr>
        </p:nvSpPr>
        <p:spPr>
          <a:xfrm>
            <a:off x="632175" y="1717350"/>
            <a:ext cx="5056800" cy="1959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sz="13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pic>
        <p:nvPicPr>
          <p:cNvPr id="13" name="Google Shape;13;p2"/>
          <p:cNvPicPr preferRelativeResize="0"/>
          <p:nvPr/>
        </p:nvPicPr>
        <p:blipFill rotWithShape="1">
          <a:blip r:embed="rId2">
            <a:alphaModFix/>
          </a:blip>
          <a:srcRect b="0" l="0" r="0" t="0"/>
          <a:stretch/>
        </p:blipFill>
        <p:spPr>
          <a:xfrm rot="5400000">
            <a:off x="727196" y="475900"/>
            <a:ext cx="374904" cy="374904"/>
          </a:xfrm>
          <a:prstGeom prst="rect">
            <a:avLst/>
          </a:prstGeom>
          <a:noFill/>
          <a:ln>
            <a:noFill/>
          </a:ln>
        </p:spPr>
      </p:pic>
      <p:pic>
        <p:nvPicPr>
          <p:cNvPr id="14" name="Google Shape;14;p2"/>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70" name="Shape 70"/>
        <p:cNvGrpSpPr/>
        <p:nvPr/>
      </p:nvGrpSpPr>
      <p:grpSpPr>
        <a:xfrm>
          <a:off x="0" y="0"/>
          <a:ext cx="0" cy="0"/>
          <a:chOff x="0" y="0"/>
          <a:chExt cx="0" cy="0"/>
        </a:xfrm>
      </p:grpSpPr>
      <p:sp>
        <p:nvSpPr>
          <p:cNvPr id="71" name="Google Shape;7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1"/>
          <p:cNvSpPr txBox="1"/>
          <p:nvPr>
            <p:ph type="title"/>
          </p:nvPr>
        </p:nvSpPr>
        <p:spPr>
          <a:xfrm>
            <a:off x="642700" y="650250"/>
            <a:ext cx="4270500" cy="726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73" name="Google Shape;73;p11"/>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Poppins"/>
                <a:ea typeface="Poppins"/>
                <a:cs typeface="Poppins"/>
                <a:sym typeface="Poppins"/>
              </a:rPr>
              <a:t>01</a:t>
            </a:r>
            <a:endParaRPr b="0" i="0" sz="2000" u="none" cap="none" strike="noStrike">
              <a:solidFill>
                <a:schemeClr val="accent4"/>
              </a:solidFill>
              <a:latin typeface="Arial"/>
              <a:ea typeface="Arial"/>
              <a:cs typeface="Arial"/>
              <a:sym typeface="Arial"/>
            </a:endParaRPr>
          </a:p>
        </p:txBody>
      </p:sp>
      <p:sp>
        <p:nvSpPr>
          <p:cNvPr id="74" name="Google Shape;74;p11"/>
          <p:cNvSpPr txBox="1"/>
          <p:nvPr>
            <p:ph idx="1" type="subTitle"/>
          </p:nvPr>
        </p:nvSpPr>
        <p:spPr>
          <a:xfrm>
            <a:off x="1185925" y="1687125"/>
            <a:ext cx="3727200" cy="934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
        <p:nvSpPr>
          <p:cNvPr id="75" name="Google Shape;75;p11"/>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02</a:t>
            </a:r>
            <a:endParaRPr b="1" i="0" sz="2000" u="none" cap="none" strike="noStrike">
              <a:solidFill>
                <a:schemeClr val="accent4"/>
              </a:solidFill>
              <a:latin typeface="League Spartan"/>
              <a:ea typeface="League Spartan"/>
              <a:cs typeface="League Spartan"/>
              <a:sym typeface="League Spartan"/>
            </a:endParaRPr>
          </a:p>
        </p:txBody>
      </p:sp>
      <p:sp>
        <p:nvSpPr>
          <p:cNvPr id="76" name="Google Shape;76;p11"/>
          <p:cNvSpPr txBox="1"/>
          <p:nvPr>
            <p:ph idx="2" type="subTitle"/>
          </p:nvPr>
        </p:nvSpPr>
        <p:spPr>
          <a:xfrm>
            <a:off x="1185925" y="2726325"/>
            <a:ext cx="3727200" cy="934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
        <p:nvSpPr>
          <p:cNvPr id="77" name="Google Shape;77;p11"/>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03</a:t>
            </a:r>
            <a:endParaRPr b="1" i="0" sz="2000" u="none" cap="none" strike="noStrike">
              <a:solidFill>
                <a:schemeClr val="accent4"/>
              </a:solidFill>
              <a:latin typeface="League Spartan"/>
              <a:ea typeface="League Spartan"/>
              <a:cs typeface="League Spartan"/>
              <a:sym typeface="League Spartan"/>
            </a:endParaRPr>
          </a:p>
        </p:txBody>
      </p:sp>
      <p:sp>
        <p:nvSpPr>
          <p:cNvPr id="78" name="Google Shape;78;p11"/>
          <p:cNvSpPr txBox="1"/>
          <p:nvPr>
            <p:ph idx="3" type="subTitle"/>
          </p:nvPr>
        </p:nvSpPr>
        <p:spPr>
          <a:xfrm>
            <a:off x="1185925" y="3765525"/>
            <a:ext cx="3727200" cy="934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pic>
        <p:nvPicPr>
          <p:cNvPr id="79" name="Google Shape;79;p11"/>
          <p:cNvPicPr preferRelativeResize="0"/>
          <p:nvPr/>
        </p:nvPicPr>
        <p:blipFill rotWithShape="1">
          <a:blip r:embed="rId2">
            <a:alphaModFix/>
          </a:blip>
          <a:srcRect b="0" l="0" r="0" t="0"/>
          <a:stretch/>
        </p:blipFill>
        <p:spPr>
          <a:xfrm>
            <a:off x="5899075" y="1913100"/>
            <a:ext cx="3244926" cy="3230399"/>
          </a:xfrm>
          <a:prstGeom prst="rect">
            <a:avLst/>
          </a:prstGeom>
          <a:noFill/>
          <a:ln>
            <a:noFill/>
          </a:ln>
        </p:spPr>
      </p:pic>
      <p:sp>
        <p:nvSpPr>
          <p:cNvPr id="80" name="Google Shape;80;p11"/>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81" name="Shape 81"/>
        <p:cNvGrpSpPr/>
        <p:nvPr/>
      </p:nvGrpSpPr>
      <p:grpSpPr>
        <a:xfrm>
          <a:off x="0" y="0"/>
          <a:ext cx="0" cy="0"/>
          <a:chOff x="0" y="0"/>
          <a:chExt cx="0" cy="0"/>
        </a:xfrm>
      </p:grpSpPr>
      <p:sp>
        <p:nvSpPr>
          <p:cNvPr id="82" name="Google Shape;82;p12"/>
          <p:cNvSpPr txBox="1"/>
          <p:nvPr>
            <p:ph idx="1" type="subTitle"/>
          </p:nvPr>
        </p:nvSpPr>
        <p:spPr>
          <a:xfrm>
            <a:off x="6595075" y="2305850"/>
            <a:ext cx="2096100" cy="1360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83" name="Google Shape;83;p12"/>
          <p:cNvSpPr txBox="1"/>
          <p:nvPr>
            <p:ph type="title"/>
          </p:nvPr>
        </p:nvSpPr>
        <p:spPr>
          <a:xfrm>
            <a:off x="1730850" y="401725"/>
            <a:ext cx="5682300" cy="42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p:txBody>
      </p:sp>
      <p:sp>
        <p:nvSpPr>
          <p:cNvPr id="84" name="Google Shape;84;p12"/>
          <p:cNvSpPr txBox="1"/>
          <p:nvPr>
            <p:ph idx="2" type="subTitle"/>
          </p:nvPr>
        </p:nvSpPr>
        <p:spPr>
          <a:xfrm>
            <a:off x="467425" y="1394975"/>
            <a:ext cx="2198400" cy="8226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85" name="Google Shape;85;p12"/>
          <p:cNvSpPr txBox="1"/>
          <p:nvPr>
            <p:ph idx="3" type="subTitle"/>
          </p:nvPr>
        </p:nvSpPr>
        <p:spPr>
          <a:xfrm>
            <a:off x="456700" y="3405075"/>
            <a:ext cx="2361600" cy="8850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86" name="Google Shape;86;p12"/>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Lato Light"/>
              <a:ea typeface="Lato Light"/>
              <a:cs typeface="Lato Light"/>
              <a:sym typeface="Lato Light"/>
            </a:endParaRPr>
          </a:p>
        </p:txBody>
      </p:sp>
      <p:sp>
        <p:nvSpPr>
          <p:cNvPr id="87" name="Google Shape;87;p12"/>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Lato Light"/>
              <a:ea typeface="Lato Light"/>
              <a:cs typeface="Lato Light"/>
              <a:sym typeface="Lato Light"/>
            </a:endParaRPr>
          </a:p>
        </p:txBody>
      </p:sp>
      <p:sp>
        <p:nvSpPr>
          <p:cNvPr id="88" name="Google Shape;88;p12"/>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Lato Light"/>
              <a:ea typeface="Lato Light"/>
              <a:cs typeface="Lato Light"/>
              <a:sym typeface="Lato Light"/>
            </a:endParaRPr>
          </a:p>
        </p:txBody>
      </p:sp>
      <p:sp>
        <p:nvSpPr>
          <p:cNvPr id="89" name="Google Shape;89;p12"/>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League Spartan"/>
                <a:ea typeface="League Spartan"/>
                <a:cs typeface="League Spartan"/>
                <a:sym typeface="League Spartan"/>
              </a:rPr>
              <a:t>01</a:t>
            </a:r>
            <a:endParaRPr b="1" i="0" sz="500" u="none" cap="none" strike="noStrike">
              <a:solidFill>
                <a:srgbClr val="000000"/>
              </a:solidFill>
              <a:latin typeface="League Spartan"/>
              <a:ea typeface="League Spartan"/>
              <a:cs typeface="League Spartan"/>
              <a:sym typeface="League Spartan"/>
            </a:endParaRPr>
          </a:p>
        </p:txBody>
      </p:sp>
      <p:sp>
        <p:nvSpPr>
          <p:cNvPr id="90" name="Google Shape;90;p12"/>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League Spartan"/>
                <a:ea typeface="League Spartan"/>
                <a:cs typeface="League Spartan"/>
                <a:sym typeface="League Spartan"/>
              </a:rPr>
              <a:t>02</a:t>
            </a:r>
            <a:endParaRPr b="1" i="0" sz="500" u="none" cap="none" strike="noStrike">
              <a:solidFill>
                <a:srgbClr val="000000"/>
              </a:solidFill>
              <a:latin typeface="League Spartan"/>
              <a:ea typeface="League Spartan"/>
              <a:cs typeface="League Spartan"/>
              <a:sym typeface="League Spartan"/>
            </a:endParaRPr>
          </a:p>
        </p:txBody>
      </p:sp>
      <p:sp>
        <p:nvSpPr>
          <p:cNvPr id="91" name="Google Shape;91;p12"/>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League Spartan"/>
                <a:ea typeface="League Spartan"/>
                <a:cs typeface="League Spartan"/>
                <a:sym typeface="League Spartan"/>
              </a:rPr>
              <a:t>03</a:t>
            </a:r>
            <a:endParaRPr b="1" i="0" sz="500" u="none" cap="none" strike="noStrike">
              <a:solidFill>
                <a:srgbClr val="000000"/>
              </a:solidFill>
              <a:latin typeface="League Spartan"/>
              <a:ea typeface="League Spartan"/>
              <a:cs typeface="League Spartan"/>
              <a:sym typeface="League Spart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92" name="Shape 92"/>
        <p:cNvGrpSpPr/>
        <p:nvPr/>
      </p:nvGrpSpPr>
      <p:grpSpPr>
        <a:xfrm>
          <a:off x="0" y="0"/>
          <a:ext cx="0" cy="0"/>
          <a:chOff x="0" y="0"/>
          <a:chExt cx="0" cy="0"/>
        </a:xfrm>
      </p:grpSpPr>
      <p:sp>
        <p:nvSpPr>
          <p:cNvPr id="93" name="Google Shape;93;p13"/>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94" name="Google Shape;94;p13"/>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95" name="Google Shape;95;p13"/>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96" name="Google Shape;96;p13"/>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97" name="Google Shape;97;p13"/>
          <p:cNvSpPr txBox="1"/>
          <p:nvPr>
            <p:ph idx="1" type="subTitle"/>
          </p:nvPr>
        </p:nvSpPr>
        <p:spPr>
          <a:xfrm>
            <a:off x="467425" y="1394975"/>
            <a:ext cx="2198400" cy="12162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8" name="Google Shape;98;p13"/>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League Spartan"/>
                <a:ea typeface="League Spartan"/>
                <a:cs typeface="League Spartan"/>
                <a:sym typeface="League Spartan"/>
              </a:rPr>
              <a:t>01</a:t>
            </a:r>
            <a:endParaRPr b="1" i="0" sz="500" u="none" cap="none" strike="noStrike">
              <a:solidFill>
                <a:srgbClr val="000000"/>
              </a:solidFill>
              <a:latin typeface="League Spartan"/>
              <a:ea typeface="League Spartan"/>
              <a:cs typeface="League Spartan"/>
              <a:sym typeface="League Spartan"/>
            </a:endParaRPr>
          </a:p>
        </p:txBody>
      </p:sp>
      <p:sp>
        <p:nvSpPr>
          <p:cNvPr id="99" name="Google Shape;99;p13"/>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League Spartan"/>
                <a:ea typeface="League Spartan"/>
                <a:cs typeface="League Spartan"/>
                <a:sym typeface="League Spartan"/>
              </a:rPr>
              <a:t>02</a:t>
            </a:r>
            <a:endParaRPr b="1" i="0" sz="500" u="none" cap="none" strike="noStrike">
              <a:solidFill>
                <a:srgbClr val="000000"/>
              </a:solidFill>
              <a:latin typeface="League Spartan"/>
              <a:ea typeface="League Spartan"/>
              <a:cs typeface="League Spartan"/>
              <a:sym typeface="League Spartan"/>
            </a:endParaRPr>
          </a:p>
        </p:txBody>
      </p:sp>
      <p:sp>
        <p:nvSpPr>
          <p:cNvPr id="100" name="Google Shape;100;p13"/>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League Spartan"/>
                <a:ea typeface="League Spartan"/>
                <a:cs typeface="League Spartan"/>
                <a:sym typeface="League Spartan"/>
              </a:rPr>
              <a:t>03</a:t>
            </a:r>
            <a:endParaRPr b="1" i="0" sz="500" u="none" cap="none" strike="noStrike">
              <a:solidFill>
                <a:srgbClr val="000000"/>
              </a:solidFill>
              <a:latin typeface="League Spartan"/>
              <a:ea typeface="League Spartan"/>
              <a:cs typeface="League Spartan"/>
              <a:sym typeface="League Spartan"/>
            </a:endParaRPr>
          </a:p>
        </p:txBody>
      </p:sp>
      <p:sp>
        <p:nvSpPr>
          <p:cNvPr id="101" name="Google Shape;101;p13"/>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League Spartan"/>
                <a:ea typeface="League Spartan"/>
                <a:cs typeface="League Spartan"/>
                <a:sym typeface="League Spartan"/>
              </a:rPr>
              <a:t>04</a:t>
            </a:r>
            <a:endParaRPr b="1" i="0" sz="500" u="none" cap="none" strike="noStrike">
              <a:solidFill>
                <a:srgbClr val="000000"/>
              </a:solidFill>
              <a:latin typeface="League Spartan"/>
              <a:ea typeface="League Spartan"/>
              <a:cs typeface="League Spartan"/>
              <a:sym typeface="League Spartan"/>
            </a:endParaRPr>
          </a:p>
        </p:txBody>
      </p:sp>
      <p:sp>
        <p:nvSpPr>
          <p:cNvPr id="102" name="Google Shape;102;p13"/>
          <p:cNvSpPr txBox="1"/>
          <p:nvPr>
            <p:ph idx="2" type="subTitle"/>
          </p:nvPr>
        </p:nvSpPr>
        <p:spPr>
          <a:xfrm>
            <a:off x="467425" y="3096425"/>
            <a:ext cx="2198400" cy="12162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3" name="Google Shape;103;p13"/>
          <p:cNvSpPr txBox="1"/>
          <p:nvPr>
            <p:ph idx="3" type="subTitle"/>
          </p:nvPr>
        </p:nvSpPr>
        <p:spPr>
          <a:xfrm>
            <a:off x="6302925" y="1394975"/>
            <a:ext cx="2277300" cy="1212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4" name="Google Shape;104;p13"/>
          <p:cNvSpPr txBox="1"/>
          <p:nvPr>
            <p:ph idx="4" type="subTitle"/>
          </p:nvPr>
        </p:nvSpPr>
        <p:spPr>
          <a:xfrm>
            <a:off x="6302925" y="3096425"/>
            <a:ext cx="2277300" cy="1212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5" name="Google Shape;105;p13"/>
          <p:cNvSpPr txBox="1"/>
          <p:nvPr>
            <p:ph type="title"/>
          </p:nvPr>
        </p:nvSpPr>
        <p:spPr>
          <a:xfrm>
            <a:off x="1245150" y="401725"/>
            <a:ext cx="6653700" cy="42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06" name="Shape 106"/>
        <p:cNvGrpSpPr/>
        <p:nvPr/>
      </p:nvGrpSpPr>
      <p:grpSpPr>
        <a:xfrm>
          <a:off x="0" y="0"/>
          <a:ext cx="0" cy="0"/>
          <a:chOff x="0" y="0"/>
          <a:chExt cx="0" cy="0"/>
        </a:xfrm>
      </p:grpSpPr>
      <p:sp>
        <p:nvSpPr>
          <p:cNvPr id="107" name="Google Shape;107;p14"/>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Light"/>
              <a:ea typeface="Lato Light"/>
              <a:cs typeface="Lato Light"/>
              <a:sym typeface="Lato Light"/>
            </a:endParaRPr>
          </a:p>
        </p:txBody>
      </p:sp>
      <p:sp>
        <p:nvSpPr>
          <p:cNvPr id="108" name="Google Shape;108;p14"/>
          <p:cNvSpPr txBox="1"/>
          <p:nvPr>
            <p:ph idx="1" type="subTitle"/>
          </p:nvPr>
        </p:nvSpPr>
        <p:spPr>
          <a:xfrm>
            <a:off x="6368675" y="1394975"/>
            <a:ext cx="2318400" cy="1216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9" name="Google Shape;109;p14"/>
          <p:cNvSpPr/>
          <p:nvPr/>
        </p:nvSpPr>
        <p:spPr>
          <a:xfrm>
            <a:off x="2902137" y="2119803"/>
            <a:ext cx="1623325"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Light"/>
              <a:ea typeface="Lato Light"/>
              <a:cs typeface="Lato Light"/>
              <a:sym typeface="Lato Light"/>
            </a:endParaRPr>
          </a:p>
        </p:txBody>
      </p:sp>
      <p:sp>
        <p:nvSpPr>
          <p:cNvPr id="110" name="Google Shape;110;p14"/>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Lato Light"/>
              <a:ea typeface="Lato Light"/>
              <a:cs typeface="Lato Light"/>
              <a:sym typeface="Lato Light"/>
            </a:endParaRPr>
          </a:p>
        </p:txBody>
      </p:sp>
      <p:sp>
        <p:nvSpPr>
          <p:cNvPr id="111" name="Google Shape;111;p14"/>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Light"/>
              <a:ea typeface="Lato Light"/>
              <a:cs typeface="Lato Light"/>
              <a:sym typeface="Lato Light"/>
            </a:endParaRPr>
          </a:p>
        </p:txBody>
      </p:sp>
      <p:sp>
        <p:nvSpPr>
          <p:cNvPr id="112" name="Google Shape;112;p14"/>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Lato Light"/>
              <a:ea typeface="Lato Light"/>
              <a:cs typeface="Lato Light"/>
              <a:sym typeface="Lato Light"/>
            </a:endParaRPr>
          </a:p>
        </p:txBody>
      </p:sp>
      <p:sp>
        <p:nvSpPr>
          <p:cNvPr id="113" name="Google Shape;113;p14"/>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Lato Light"/>
              <a:ea typeface="Lato Light"/>
              <a:cs typeface="Lato Light"/>
              <a:sym typeface="Lato Light"/>
            </a:endParaRPr>
          </a:p>
        </p:txBody>
      </p:sp>
      <p:sp>
        <p:nvSpPr>
          <p:cNvPr id="114" name="Google Shape;114;p14"/>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Lato Light"/>
              <a:ea typeface="Lato Light"/>
              <a:cs typeface="Lato Light"/>
              <a:sym typeface="Lato Light"/>
            </a:endParaRPr>
          </a:p>
        </p:txBody>
      </p:sp>
      <p:sp>
        <p:nvSpPr>
          <p:cNvPr id="115" name="Google Shape;115;p14"/>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Lato Light"/>
              <a:ea typeface="Lato Light"/>
              <a:cs typeface="Lato Light"/>
              <a:sym typeface="Lato Light"/>
            </a:endParaRPr>
          </a:p>
        </p:txBody>
      </p:sp>
      <p:sp>
        <p:nvSpPr>
          <p:cNvPr id="116" name="Google Shape;116;p14"/>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accent2"/>
                </a:solidFill>
                <a:latin typeface="League Spartan"/>
                <a:ea typeface="League Spartan"/>
                <a:cs typeface="League Spartan"/>
                <a:sym typeface="League Spartan"/>
              </a:rPr>
              <a:t>01</a:t>
            </a:r>
            <a:endParaRPr b="1" i="0" sz="1500" u="none" cap="none" strike="noStrike">
              <a:solidFill>
                <a:schemeClr val="accent2"/>
              </a:solidFill>
              <a:latin typeface="League Spartan"/>
              <a:ea typeface="League Spartan"/>
              <a:cs typeface="League Spartan"/>
              <a:sym typeface="League Spartan"/>
            </a:endParaRPr>
          </a:p>
        </p:txBody>
      </p:sp>
      <p:sp>
        <p:nvSpPr>
          <p:cNvPr id="117" name="Google Shape;117;p14"/>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accent2"/>
                </a:solidFill>
                <a:latin typeface="League Spartan"/>
                <a:ea typeface="League Spartan"/>
                <a:cs typeface="League Spartan"/>
                <a:sym typeface="League Spartan"/>
              </a:rPr>
              <a:t>03</a:t>
            </a:r>
            <a:endParaRPr b="1" i="0" sz="1500" u="none" cap="none" strike="noStrike">
              <a:solidFill>
                <a:schemeClr val="accent2"/>
              </a:solidFill>
              <a:latin typeface="League Spartan"/>
              <a:ea typeface="League Spartan"/>
              <a:cs typeface="League Spartan"/>
              <a:sym typeface="League Spartan"/>
            </a:endParaRPr>
          </a:p>
        </p:txBody>
      </p:sp>
      <p:sp>
        <p:nvSpPr>
          <p:cNvPr id="118" name="Google Shape;118;p14"/>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accent2"/>
                </a:solidFill>
                <a:latin typeface="League Spartan"/>
                <a:ea typeface="League Spartan"/>
                <a:cs typeface="League Spartan"/>
                <a:sym typeface="League Spartan"/>
              </a:rPr>
              <a:t>02</a:t>
            </a:r>
            <a:endParaRPr b="1" i="0" sz="1500" u="none" cap="none" strike="noStrike">
              <a:solidFill>
                <a:schemeClr val="accent2"/>
              </a:solidFill>
              <a:latin typeface="League Spartan"/>
              <a:ea typeface="League Spartan"/>
              <a:cs typeface="League Spartan"/>
              <a:sym typeface="League Spartan"/>
            </a:endParaRPr>
          </a:p>
        </p:txBody>
      </p:sp>
      <p:sp>
        <p:nvSpPr>
          <p:cNvPr id="119" name="Google Shape;119;p14"/>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accent2"/>
                </a:solidFill>
                <a:latin typeface="League Spartan"/>
                <a:ea typeface="League Spartan"/>
                <a:cs typeface="League Spartan"/>
                <a:sym typeface="League Spartan"/>
              </a:rPr>
              <a:t>04</a:t>
            </a:r>
            <a:endParaRPr b="1" i="0" sz="1500" u="none" cap="none" strike="noStrike">
              <a:solidFill>
                <a:schemeClr val="accent2"/>
              </a:solidFill>
              <a:latin typeface="League Spartan"/>
              <a:ea typeface="League Spartan"/>
              <a:cs typeface="League Spartan"/>
              <a:sym typeface="League Spartan"/>
            </a:endParaRPr>
          </a:p>
        </p:txBody>
      </p:sp>
      <p:sp>
        <p:nvSpPr>
          <p:cNvPr id="120" name="Google Shape;120;p14"/>
          <p:cNvSpPr txBox="1"/>
          <p:nvPr>
            <p:ph idx="2" type="subTitle"/>
          </p:nvPr>
        </p:nvSpPr>
        <p:spPr>
          <a:xfrm>
            <a:off x="6368675" y="3321975"/>
            <a:ext cx="2318400" cy="1216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 name="Google Shape;121;p14"/>
          <p:cNvSpPr txBox="1"/>
          <p:nvPr>
            <p:ph idx="3" type="subTitle"/>
          </p:nvPr>
        </p:nvSpPr>
        <p:spPr>
          <a:xfrm>
            <a:off x="470725" y="1394975"/>
            <a:ext cx="2318400" cy="12162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22" name="Google Shape;122;p14"/>
          <p:cNvSpPr txBox="1"/>
          <p:nvPr>
            <p:ph idx="4" type="subTitle"/>
          </p:nvPr>
        </p:nvSpPr>
        <p:spPr>
          <a:xfrm>
            <a:off x="470725" y="3321975"/>
            <a:ext cx="2318400" cy="12162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23" name="Google Shape;123;p14"/>
          <p:cNvSpPr txBox="1"/>
          <p:nvPr>
            <p:ph type="title"/>
          </p:nvPr>
        </p:nvSpPr>
        <p:spPr>
          <a:xfrm>
            <a:off x="1245150" y="401725"/>
            <a:ext cx="6653700" cy="42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24" name="Shape 124"/>
        <p:cNvGrpSpPr/>
        <p:nvPr/>
      </p:nvGrpSpPr>
      <p:grpSpPr>
        <a:xfrm>
          <a:off x="0" y="0"/>
          <a:ext cx="0" cy="0"/>
          <a:chOff x="0" y="0"/>
          <a:chExt cx="0" cy="0"/>
        </a:xfrm>
      </p:grpSpPr>
      <p:sp>
        <p:nvSpPr>
          <p:cNvPr id="125" name="Google Shape;125;p15"/>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01</a:t>
            </a:r>
            <a:endParaRPr b="1" i="0" sz="2000" u="none" cap="none" strike="noStrike">
              <a:solidFill>
                <a:schemeClr val="accent4"/>
              </a:solidFill>
              <a:latin typeface="League Spartan"/>
              <a:ea typeface="League Spartan"/>
              <a:cs typeface="League Spartan"/>
              <a:sym typeface="League Spartan"/>
            </a:endParaRPr>
          </a:p>
        </p:txBody>
      </p:sp>
      <p:sp>
        <p:nvSpPr>
          <p:cNvPr id="126" name="Google Shape;126;p15"/>
          <p:cNvSpPr txBox="1"/>
          <p:nvPr>
            <p:ph type="title"/>
          </p:nvPr>
        </p:nvSpPr>
        <p:spPr>
          <a:xfrm>
            <a:off x="1245150" y="401725"/>
            <a:ext cx="6653700" cy="423600"/>
          </a:xfrm>
          <a:prstGeom prst="rect">
            <a:avLst/>
          </a:prstGeom>
          <a:noFill/>
          <a:ln>
            <a:noFill/>
          </a:ln>
        </p:spPr>
        <p:txBody>
          <a:bodyPr anchorCtr="0" anchor="ctr" bIns="91425" lIns="91425" spcFirstLastPara="1" rIns="91425" wrap="square" tIns="91425">
            <a:sp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p:txBody>
      </p:sp>
      <p:sp>
        <p:nvSpPr>
          <p:cNvPr id="127" name="Google Shape;127;p15"/>
          <p:cNvSpPr txBox="1"/>
          <p:nvPr>
            <p:ph idx="1" type="subTitle"/>
          </p:nvPr>
        </p:nvSpPr>
        <p:spPr>
          <a:xfrm>
            <a:off x="1106375" y="1444225"/>
            <a:ext cx="2881500" cy="1302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
        <p:nvSpPr>
          <p:cNvPr id="128" name="Google Shape;128;p15"/>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02</a:t>
            </a:r>
            <a:endParaRPr b="1" i="0" sz="2000" u="none" cap="none" strike="noStrike">
              <a:solidFill>
                <a:schemeClr val="accent4"/>
              </a:solidFill>
              <a:latin typeface="League Spartan"/>
              <a:ea typeface="League Spartan"/>
              <a:cs typeface="League Spartan"/>
              <a:sym typeface="League Spartan"/>
            </a:endParaRPr>
          </a:p>
        </p:txBody>
      </p:sp>
      <p:sp>
        <p:nvSpPr>
          <p:cNvPr id="129" name="Google Shape;129;p15"/>
          <p:cNvSpPr txBox="1"/>
          <p:nvPr>
            <p:ph idx="2" type="subTitle"/>
          </p:nvPr>
        </p:nvSpPr>
        <p:spPr>
          <a:xfrm>
            <a:off x="5487500" y="1444225"/>
            <a:ext cx="2881500" cy="1302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
        <p:nvSpPr>
          <p:cNvPr id="130" name="Google Shape;130;p15"/>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03</a:t>
            </a:r>
            <a:endParaRPr b="1" i="0" sz="2000" u="none" cap="none" strike="noStrike">
              <a:solidFill>
                <a:schemeClr val="accent4"/>
              </a:solidFill>
              <a:latin typeface="League Spartan"/>
              <a:ea typeface="League Spartan"/>
              <a:cs typeface="League Spartan"/>
              <a:sym typeface="League Spartan"/>
            </a:endParaRPr>
          </a:p>
        </p:txBody>
      </p:sp>
      <p:sp>
        <p:nvSpPr>
          <p:cNvPr id="131" name="Google Shape;131;p15"/>
          <p:cNvSpPr txBox="1"/>
          <p:nvPr>
            <p:ph idx="3" type="subTitle"/>
          </p:nvPr>
        </p:nvSpPr>
        <p:spPr>
          <a:xfrm>
            <a:off x="1106375" y="3174175"/>
            <a:ext cx="2881500" cy="1302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
        <p:nvSpPr>
          <p:cNvPr id="132" name="Google Shape;132;p15"/>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04</a:t>
            </a:r>
            <a:endParaRPr b="1" i="0" sz="2000" u="none" cap="none" strike="noStrike">
              <a:solidFill>
                <a:schemeClr val="accent4"/>
              </a:solidFill>
              <a:latin typeface="League Spartan"/>
              <a:ea typeface="League Spartan"/>
              <a:cs typeface="League Spartan"/>
              <a:sym typeface="League Spartan"/>
            </a:endParaRPr>
          </a:p>
        </p:txBody>
      </p:sp>
      <p:sp>
        <p:nvSpPr>
          <p:cNvPr id="133" name="Google Shape;133;p15"/>
          <p:cNvSpPr txBox="1"/>
          <p:nvPr>
            <p:ph idx="4" type="subTitle"/>
          </p:nvPr>
        </p:nvSpPr>
        <p:spPr>
          <a:xfrm>
            <a:off x="5487500" y="3174175"/>
            <a:ext cx="2881500" cy="1302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34" name="Shape 134"/>
        <p:cNvGrpSpPr/>
        <p:nvPr/>
      </p:nvGrpSpPr>
      <p:grpSpPr>
        <a:xfrm>
          <a:off x="0" y="0"/>
          <a:ext cx="0" cy="0"/>
          <a:chOff x="0" y="0"/>
          <a:chExt cx="0" cy="0"/>
        </a:xfrm>
      </p:grpSpPr>
      <p:sp>
        <p:nvSpPr>
          <p:cNvPr id="135" name="Google Shape;135;p16"/>
          <p:cNvSpPr txBox="1"/>
          <p:nvPr>
            <p:ph idx="1" type="subTitle"/>
          </p:nvPr>
        </p:nvSpPr>
        <p:spPr>
          <a:xfrm>
            <a:off x="6354875" y="1183150"/>
            <a:ext cx="2318400" cy="995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
        <p:nvSpPr>
          <p:cNvPr id="136" name="Google Shape;136;p16"/>
          <p:cNvSpPr txBox="1"/>
          <p:nvPr>
            <p:ph idx="2" type="subTitle"/>
          </p:nvPr>
        </p:nvSpPr>
        <p:spPr>
          <a:xfrm>
            <a:off x="6354875" y="2399350"/>
            <a:ext cx="2318400" cy="10479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
        <p:nvSpPr>
          <p:cNvPr id="137" name="Google Shape;137;p16"/>
          <p:cNvSpPr txBox="1"/>
          <p:nvPr>
            <p:ph idx="3" type="subTitle"/>
          </p:nvPr>
        </p:nvSpPr>
        <p:spPr>
          <a:xfrm>
            <a:off x="456925" y="1278100"/>
            <a:ext cx="2318400" cy="12162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
        <p:nvSpPr>
          <p:cNvPr id="138" name="Google Shape;138;p16"/>
          <p:cNvSpPr txBox="1"/>
          <p:nvPr>
            <p:ph idx="4" type="subTitle"/>
          </p:nvPr>
        </p:nvSpPr>
        <p:spPr>
          <a:xfrm>
            <a:off x="470725" y="3321975"/>
            <a:ext cx="2318400" cy="12162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
        <p:nvSpPr>
          <p:cNvPr id="139" name="Google Shape;139;p16"/>
          <p:cNvSpPr txBox="1"/>
          <p:nvPr>
            <p:ph type="title"/>
          </p:nvPr>
        </p:nvSpPr>
        <p:spPr>
          <a:xfrm>
            <a:off x="1245150" y="401725"/>
            <a:ext cx="6653700" cy="42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p:txBody>
      </p:sp>
      <p:grpSp>
        <p:nvGrpSpPr>
          <p:cNvPr id="140" name="Google Shape;140;p16"/>
          <p:cNvGrpSpPr/>
          <p:nvPr/>
        </p:nvGrpSpPr>
        <p:grpSpPr>
          <a:xfrm>
            <a:off x="3095387" y="1241947"/>
            <a:ext cx="2953225" cy="2951755"/>
            <a:chOff x="3102288" y="1429998"/>
            <a:chExt cx="2953225" cy="2951755"/>
          </a:xfrm>
        </p:grpSpPr>
        <p:sp>
          <p:nvSpPr>
            <p:cNvPr id="141" name="Google Shape;141;p16"/>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Lato Light"/>
                <a:ea typeface="Lato Light"/>
                <a:cs typeface="Lato Light"/>
                <a:sym typeface="Lato Light"/>
              </a:endParaRPr>
            </a:p>
          </p:txBody>
        </p:sp>
        <p:sp>
          <p:nvSpPr>
            <p:cNvPr id="142" name="Google Shape;142;p16"/>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Lato Light"/>
                <a:ea typeface="Lato Light"/>
                <a:cs typeface="Lato Light"/>
                <a:sym typeface="Lato Light"/>
              </a:endParaRPr>
            </a:p>
          </p:txBody>
        </p:sp>
        <p:sp>
          <p:nvSpPr>
            <p:cNvPr id="143" name="Google Shape;143;p16"/>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Lato Light"/>
                <a:ea typeface="Lato Light"/>
                <a:cs typeface="Lato Light"/>
                <a:sym typeface="Lato Light"/>
              </a:endParaRPr>
            </a:p>
          </p:txBody>
        </p:sp>
        <p:sp>
          <p:nvSpPr>
            <p:cNvPr id="144" name="Google Shape;144;p16"/>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Lato Light"/>
                <a:ea typeface="Lato Light"/>
                <a:cs typeface="Lato Light"/>
                <a:sym typeface="Lato Light"/>
              </a:endParaRPr>
            </a:p>
          </p:txBody>
        </p:sp>
        <p:sp>
          <p:nvSpPr>
            <p:cNvPr id="145" name="Google Shape;145;p16"/>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Lato Light"/>
                <a:ea typeface="Lato Light"/>
                <a:cs typeface="Lato Light"/>
                <a:sym typeface="Lato Light"/>
              </a:endParaRPr>
            </a:p>
          </p:txBody>
        </p:sp>
        <p:sp>
          <p:nvSpPr>
            <p:cNvPr id="146" name="Google Shape;146;p16"/>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ague Spartan"/>
                  <a:ea typeface="League Spartan"/>
                  <a:cs typeface="League Spartan"/>
                  <a:sym typeface="League Spartan"/>
                </a:rPr>
                <a:t>01</a:t>
              </a:r>
              <a:endParaRPr b="1" i="0" sz="1600" u="none" cap="none" strike="noStrike">
                <a:solidFill>
                  <a:srgbClr val="000000"/>
                </a:solidFill>
                <a:latin typeface="League Spartan"/>
                <a:ea typeface="League Spartan"/>
                <a:cs typeface="League Spartan"/>
                <a:sym typeface="League Spartan"/>
              </a:endParaRPr>
            </a:p>
          </p:txBody>
        </p:sp>
        <p:sp>
          <p:nvSpPr>
            <p:cNvPr id="147" name="Google Shape;147;p16"/>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ague Spartan"/>
                  <a:ea typeface="League Spartan"/>
                  <a:cs typeface="League Spartan"/>
                  <a:sym typeface="League Spartan"/>
                </a:rPr>
                <a:t>02</a:t>
              </a:r>
              <a:endParaRPr b="1" i="0" sz="1600" u="none" cap="none" strike="noStrike">
                <a:solidFill>
                  <a:srgbClr val="000000"/>
                </a:solidFill>
                <a:latin typeface="League Spartan"/>
                <a:ea typeface="League Spartan"/>
                <a:cs typeface="League Spartan"/>
                <a:sym typeface="League Spartan"/>
              </a:endParaRPr>
            </a:p>
          </p:txBody>
        </p:sp>
        <p:sp>
          <p:nvSpPr>
            <p:cNvPr id="148" name="Google Shape;148;p16"/>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ague Spartan"/>
                  <a:ea typeface="League Spartan"/>
                  <a:cs typeface="League Spartan"/>
                  <a:sym typeface="League Spartan"/>
                </a:rPr>
                <a:t>03</a:t>
              </a:r>
              <a:endParaRPr b="1" i="0" sz="1600" u="none" cap="none" strike="noStrike">
                <a:solidFill>
                  <a:srgbClr val="000000"/>
                </a:solidFill>
                <a:latin typeface="League Spartan"/>
                <a:ea typeface="League Spartan"/>
                <a:cs typeface="League Spartan"/>
                <a:sym typeface="League Spartan"/>
              </a:endParaRPr>
            </a:p>
          </p:txBody>
        </p:sp>
        <p:sp>
          <p:nvSpPr>
            <p:cNvPr id="149" name="Google Shape;149;p16"/>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ague Spartan"/>
                  <a:ea typeface="League Spartan"/>
                  <a:cs typeface="League Spartan"/>
                  <a:sym typeface="League Spartan"/>
                </a:rPr>
                <a:t>04</a:t>
              </a:r>
              <a:endParaRPr b="1" i="0" sz="1600" u="none" cap="none" strike="noStrike">
                <a:solidFill>
                  <a:srgbClr val="000000"/>
                </a:solidFill>
                <a:latin typeface="League Spartan"/>
                <a:ea typeface="League Spartan"/>
                <a:cs typeface="League Spartan"/>
                <a:sym typeface="League Spartan"/>
              </a:endParaRPr>
            </a:p>
          </p:txBody>
        </p:sp>
        <p:sp>
          <p:nvSpPr>
            <p:cNvPr id="150" name="Google Shape;150;p16"/>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ague Spartan"/>
                  <a:ea typeface="League Spartan"/>
                  <a:cs typeface="League Spartan"/>
                  <a:sym typeface="League Spartan"/>
                </a:rPr>
                <a:t>05</a:t>
              </a:r>
              <a:endParaRPr b="1" i="0" sz="1600" u="none" cap="none" strike="noStrike">
                <a:solidFill>
                  <a:srgbClr val="000000"/>
                </a:solidFill>
                <a:latin typeface="League Spartan"/>
                <a:ea typeface="League Spartan"/>
                <a:cs typeface="League Spartan"/>
                <a:sym typeface="League Spartan"/>
              </a:endParaRPr>
            </a:p>
          </p:txBody>
        </p:sp>
      </p:grpSp>
      <p:sp>
        <p:nvSpPr>
          <p:cNvPr id="151" name="Google Shape;151;p16"/>
          <p:cNvSpPr txBox="1"/>
          <p:nvPr>
            <p:ph idx="5" type="subTitle"/>
          </p:nvPr>
        </p:nvSpPr>
        <p:spPr>
          <a:xfrm>
            <a:off x="6354875" y="3668350"/>
            <a:ext cx="2318400" cy="1216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17" name="Google Shape;17;p3"/>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p:nvPr>
            <p:ph idx="2" type="pic"/>
          </p:nvPr>
        </p:nvSpPr>
        <p:spPr>
          <a:xfrm>
            <a:off x="642700" y="632300"/>
            <a:ext cx="2615100" cy="3918900"/>
          </a:xfrm>
          <a:prstGeom prst="roundRect">
            <a:avLst>
              <a:gd fmla="val 16667" name="adj"/>
            </a:avLst>
          </a:prstGeom>
          <a:noFill/>
          <a:ln>
            <a:noFill/>
          </a:ln>
        </p:spPr>
      </p:sp>
      <p:sp>
        <p:nvSpPr>
          <p:cNvPr id="20" name="Google Shape;20;p3"/>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C2C2C"/>
              </a:solidFill>
              <a:latin typeface="Arial"/>
              <a:ea typeface="Arial"/>
              <a:cs typeface="Arial"/>
              <a:sym typeface="Arial"/>
            </a:endParaRPr>
          </a:p>
        </p:txBody>
      </p:sp>
      <p:sp>
        <p:nvSpPr>
          <p:cNvPr id="21" name="Google Shape;21;p3"/>
          <p:cNvSpPr txBox="1"/>
          <p:nvPr>
            <p:ph type="title"/>
          </p:nvPr>
        </p:nvSpPr>
        <p:spPr>
          <a:xfrm>
            <a:off x="4722075" y="997400"/>
            <a:ext cx="3589800" cy="6501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22" name="Google Shape;22;p3"/>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txBox="1"/>
          <p:nvPr>
            <p:ph idx="1" type="subTitle"/>
          </p:nvPr>
        </p:nvSpPr>
        <p:spPr>
          <a:xfrm>
            <a:off x="4722075" y="1959150"/>
            <a:ext cx="3589800" cy="19647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300"/>
              <a:buNone/>
              <a:defRPr sz="13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_2">
    <p:spTree>
      <p:nvGrpSpPr>
        <p:cNvPr id="24" name="Shape 24"/>
        <p:cNvGrpSpPr/>
        <p:nvPr/>
      </p:nvGrpSpPr>
      <p:grpSpPr>
        <a:xfrm>
          <a:off x="0" y="0"/>
          <a:ext cx="0" cy="0"/>
          <a:chOff x="0" y="0"/>
          <a:chExt cx="0" cy="0"/>
        </a:xfrm>
      </p:grpSpPr>
      <p:sp>
        <p:nvSpPr>
          <p:cNvPr id="25" name="Google Shape;2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4"/>
          <p:cNvPicPr preferRelativeResize="0"/>
          <p:nvPr/>
        </p:nvPicPr>
        <p:blipFill rotWithShape="1">
          <a:blip r:embed="rId2">
            <a:alphaModFix/>
          </a:blip>
          <a:srcRect b="0" l="0" r="0" t="0"/>
          <a:stretch/>
        </p:blipFill>
        <p:spPr>
          <a:xfrm>
            <a:off x="5899075" y="1913100"/>
            <a:ext cx="3244926" cy="3230399"/>
          </a:xfrm>
          <a:prstGeom prst="rect">
            <a:avLst/>
          </a:prstGeom>
          <a:noFill/>
          <a:ln>
            <a:noFill/>
          </a:ln>
        </p:spPr>
      </p:pic>
      <p:sp>
        <p:nvSpPr>
          <p:cNvPr id="27" name="Google Shape;27;p4"/>
          <p:cNvSpPr/>
          <p:nvPr>
            <p:ph idx="2" type="pic"/>
          </p:nvPr>
        </p:nvSpPr>
        <p:spPr>
          <a:xfrm>
            <a:off x="5843075" y="632300"/>
            <a:ext cx="2615100" cy="3918900"/>
          </a:xfrm>
          <a:prstGeom prst="roundRect">
            <a:avLst>
              <a:gd fmla="val 16667" name="adj"/>
            </a:avLst>
          </a:prstGeom>
          <a:noFill/>
          <a:ln>
            <a:noFill/>
          </a:ln>
        </p:spPr>
      </p:sp>
      <p:sp>
        <p:nvSpPr>
          <p:cNvPr id="28" name="Google Shape;28;p4"/>
          <p:cNvSpPr txBox="1"/>
          <p:nvPr>
            <p:ph type="title"/>
          </p:nvPr>
        </p:nvSpPr>
        <p:spPr>
          <a:xfrm>
            <a:off x="632175" y="920625"/>
            <a:ext cx="5046000" cy="72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pic>
        <p:nvPicPr>
          <p:cNvPr id="29" name="Google Shape;29;p4"/>
          <p:cNvPicPr preferRelativeResize="0"/>
          <p:nvPr/>
        </p:nvPicPr>
        <p:blipFill rotWithShape="1">
          <a:blip r:embed="rId3">
            <a:alphaModFix/>
          </a:blip>
          <a:srcRect b="0" l="0" r="0" t="0"/>
          <a:stretch/>
        </p:blipFill>
        <p:spPr>
          <a:xfrm rot="5400000">
            <a:off x="727196" y="475900"/>
            <a:ext cx="374904" cy="374904"/>
          </a:xfrm>
          <a:prstGeom prst="rect">
            <a:avLst/>
          </a:prstGeom>
          <a:noFill/>
          <a:ln>
            <a:noFill/>
          </a:ln>
        </p:spPr>
      </p:pic>
      <p:sp>
        <p:nvSpPr>
          <p:cNvPr id="30" name="Google Shape;30;p4"/>
          <p:cNvSpPr txBox="1"/>
          <p:nvPr>
            <p:ph idx="1" type="subTitle"/>
          </p:nvPr>
        </p:nvSpPr>
        <p:spPr>
          <a:xfrm>
            <a:off x="642700" y="1723725"/>
            <a:ext cx="3605100" cy="19647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300"/>
              <a:buNone/>
              <a:defRPr sz="13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31" name="Shape 31"/>
        <p:cNvGrpSpPr/>
        <p:nvPr/>
      </p:nvGrpSpPr>
      <p:grpSpPr>
        <a:xfrm>
          <a:off x="0" y="0"/>
          <a:ext cx="0" cy="0"/>
          <a:chOff x="0" y="0"/>
          <a:chExt cx="0" cy="0"/>
        </a:xfrm>
      </p:grpSpPr>
      <p:sp>
        <p:nvSpPr>
          <p:cNvPr id="32" name="Google Shape;3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5"/>
          <p:cNvSpPr txBox="1"/>
          <p:nvPr>
            <p:ph type="title"/>
          </p:nvPr>
        </p:nvSpPr>
        <p:spPr>
          <a:xfrm>
            <a:off x="4135200" y="650250"/>
            <a:ext cx="4270500" cy="726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34" name="Google Shape;34;p5"/>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01</a:t>
            </a:r>
            <a:endParaRPr b="1" i="0" sz="2000" u="none" cap="none" strike="noStrike">
              <a:solidFill>
                <a:schemeClr val="accent4"/>
              </a:solidFill>
              <a:latin typeface="League Spartan"/>
              <a:ea typeface="League Spartan"/>
              <a:cs typeface="League Spartan"/>
              <a:sym typeface="League Spartan"/>
            </a:endParaRPr>
          </a:p>
        </p:txBody>
      </p:sp>
      <p:sp>
        <p:nvSpPr>
          <p:cNvPr id="35" name="Google Shape;35;p5"/>
          <p:cNvSpPr txBox="1"/>
          <p:nvPr>
            <p:ph idx="1" type="subTitle"/>
          </p:nvPr>
        </p:nvSpPr>
        <p:spPr>
          <a:xfrm>
            <a:off x="4678425" y="1687125"/>
            <a:ext cx="3727200" cy="934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
        <p:nvSpPr>
          <p:cNvPr id="36" name="Google Shape;36;p5"/>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02</a:t>
            </a:r>
            <a:endParaRPr b="1" i="0" sz="2000" u="none" cap="none" strike="noStrike">
              <a:solidFill>
                <a:schemeClr val="accent4"/>
              </a:solidFill>
              <a:latin typeface="League Spartan"/>
              <a:ea typeface="League Spartan"/>
              <a:cs typeface="League Spartan"/>
              <a:sym typeface="League Spartan"/>
            </a:endParaRPr>
          </a:p>
        </p:txBody>
      </p:sp>
      <p:sp>
        <p:nvSpPr>
          <p:cNvPr id="37" name="Google Shape;37;p5"/>
          <p:cNvSpPr txBox="1"/>
          <p:nvPr>
            <p:ph idx="2" type="subTitle"/>
          </p:nvPr>
        </p:nvSpPr>
        <p:spPr>
          <a:xfrm>
            <a:off x="4678425" y="2726325"/>
            <a:ext cx="3727200" cy="934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pic>
        <p:nvPicPr>
          <p:cNvPr id="38" name="Google Shape;38;p5"/>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39" name="Google Shape;39;p5"/>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40" name="Google Shape;40;p5"/>
          <p:cNvSpPr/>
          <p:nvPr>
            <p:ph idx="3" type="pic"/>
          </p:nvPr>
        </p:nvSpPr>
        <p:spPr>
          <a:xfrm>
            <a:off x="642700" y="632300"/>
            <a:ext cx="2615100" cy="3918900"/>
          </a:xfrm>
          <a:prstGeom prst="roundRect">
            <a:avLst>
              <a:gd fmla="val 16667" name="adj"/>
            </a:avLst>
          </a:prstGeom>
          <a:noFill/>
          <a:ln>
            <a:noFill/>
          </a:ln>
        </p:spPr>
      </p:sp>
      <p:sp>
        <p:nvSpPr>
          <p:cNvPr id="41" name="Google Shape;41;p5"/>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C2C2C"/>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_1">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6442575" y="2454150"/>
            <a:ext cx="2701425" cy="2689351"/>
          </a:xfrm>
          <a:prstGeom prst="rect">
            <a:avLst/>
          </a:prstGeom>
          <a:noFill/>
          <a:ln>
            <a:noFill/>
          </a:ln>
        </p:spPr>
      </p:pic>
      <p:sp>
        <p:nvSpPr>
          <p:cNvPr id="45" name="Google Shape;45;p6"/>
          <p:cNvSpPr txBox="1"/>
          <p:nvPr>
            <p:ph type="title"/>
          </p:nvPr>
        </p:nvSpPr>
        <p:spPr>
          <a:xfrm>
            <a:off x="632175" y="920625"/>
            <a:ext cx="5046000" cy="72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pic>
        <p:nvPicPr>
          <p:cNvPr id="46" name="Google Shape;46;p6"/>
          <p:cNvPicPr preferRelativeResize="0"/>
          <p:nvPr/>
        </p:nvPicPr>
        <p:blipFill rotWithShape="1">
          <a:blip r:embed="rId3">
            <a:alphaModFix/>
          </a:blip>
          <a:srcRect b="0" l="0" r="0" t="0"/>
          <a:stretch/>
        </p:blipFill>
        <p:spPr>
          <a:xfrm rot="5400000">
            <a:off x="727196" y="475900"/>
            <a:ext cx="374904" cy="374904"/>
          </a:xfrm>
          <a:prstGeom prst="rect">
            <a:avLst/>
          </a:prstGeom>
          <a:noFill/>
          <a:ln>
            <a:noFill/>
          </a:ln>
        </p:spPr>
      </p:pic>
      <p:sp>
        <p:nvSpPr>
          <p:cNvPr id="47" name="Google Shape;47;p6"/>
          <p:cNvSpPr txBox="1"/>
          <p:nvPr>
            <p:ph idx="1" type="subTitle"/>
          </p:nvPr>
        </p:nvSpPr>
        <p:spPr>
          <a:xfrm>
            <a:off x="642700" y="1717350"/>
            <a:ext cx="6856500" cy="19647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300"/>
              <a:buNone/>
              <a:defRPr sz="13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0">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48" name="Shape 48"/>
        <p:cNvGrpSpPr/>
        <p:nvPr/>
      </p:nvGrpSpPr>
      <p:grpSpPr>
        <a:xfrm>
          <a:off x="0" y="0"/>
          <a:ext cx="0" cy="0"/>
          <a:chOff x="0" y="0"/>
          <a:chExt cx="0" cy="0"/>
        </a:xfrm>
      </p:grpSpPr>
      <p:sp>
        <p:nvSpPr>
          <p:cNvPr id="49" name="Google Shape;4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7"/>
          <p:cNvSpPr txBox="1"/>
          <p:nvPr>
            <p:ph type="title"/>
          </p:nvPr>
        </p:nvSpPr>
        <p:spPr>
          <a:xfrm>
            <a:off x="642700" y="650250"/>
            <a:ext cx="4270500" cy="726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51" name="Google Shape;51;p7"/>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01</a:t>
            </a:r>
            <a:endParaRPr b="1" i="0" sz="2000" u="none" cap="none" strike="noStrike">
              <a:solidFill>
                <a:schemeClr val="accent4"/>
              </a:solidFill>
              <a:latin typeface="League Spartan"/>
              <a:ea typeface="League Spartan"/>
              <a:cs typeface="League Spartan"/>
              <a:sym typeface="League Spartan"/>
            </a:endParaRPr>
          </a:p>
        </p:txBody>
      </p:sp>
      <p:sp>
        <p:nvSpPr>
          <p:cNvPr id="52" name="Google Shape;52;p7"/>
          <p:cNvSpPr txBox="1"/>
          <p:nvPr>
            <p:ph idx="1" type="subTitle"/>
          </p:nvPr>
        </p:nvSpPr>
        <p:spPr>
          <a:xfrm>
            <a:off x="1185925" y="1687125"/>
            <a:ext cx="3727200" cy="934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sp>
        <p:nvSpPr>
          <p:cNvPr id="53" name="Google Shape;53;p7"/>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League Spartan"/>
                <a:ea typeface="League Spartan"/>
                <a:cs typeface="League Spartan"/>
                <a:sym typeface="League Spartan"/>
              </a:rPr>
              <a:t>02</a:t>
            </a:r>
            <a:endParaRPr b="1" i="0" sz="2000" u="none" cap="none" strike="noStrike">
              <a:solidFill>
                <a:schemeClr val="accent4"/>
              </a:solidFill>
              <a:latin typeface="League Spartan"/>
              <a:ea typeface="League Spartan"/>
              <a:cs typeface="League Spartan"/>
              <a:sym typeface="League Spartan"/>
            </a:endParaRPr>
          </a:p>
        </p:txBody>
      </p:sp>
      <p:sp>
        <p:nvSpPr>
          <p:cNvPr id="54" name="Google Shape;54;p7"/>
          <p:cNvSpPr txBox="1"/>
          <p:nvPr>
            <p:ph idx="2" type="subTitle"/>
          </p:nvPr>
        </p:nvSpPr>
        <p:spPr>
          <a:xfrm>
            <a:off x="1185925" y="2726325"/>
            <a:ext cx="3727200" cy="934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p:txBody>
      </p:sp>
      <p:pic>
        <p:nvPicPr>
          <p:cNvPr id="55" name="Google Shape;55;p7"/>
          <p:cNvPicPr preferRelativeResize="0"/>
          <p:nvPr/>
        </p:nvPicPr>
        <p:blipFill rotWithShape="1">
          <a:blip r:embed="rId2">
            <a:alphaModFix/>
          </a:blip>
          <a:srcRect b="0" l="0" r="0" t="0"/>
          <a:stretch/>
        </p:blipFill>
        <p:spPr>
          <a:xfrm>
            <a:off x="5899075" y="1913100"/>
            <a:ext cx="3244926" cy="3230399"/>
          </a:xfrm>
          <a:prstGeom prst="rect">
            <a:avLst/>
          </a:prstGeom>
          <a:noFill/>
          <a:ln>
            <a:noFill/>
          </a:ln>
        </p:spPr>
      </p:pic>
      <p:sp>
        <p:nvSpPr>
          <p:cNvPr id="56" name="Google Shape;56;p7"/>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57" name="Shape 57"/>
        <p:cNvGrpSpPr/>
        <p:nvPr/>
      </p:nvGrpSpPr>
      <p:grpSpPr>
        <a:xfrm>
          <a:off x="0" y="0"/>
          <a:ext cx="0" cy="0"/>
          <a:chOff x="0" y="0"/>
          <a:chExt cx="0" cy="0"/>
        </a:xfrm>
      </p:grpSpPr>
      <p:sp>
        <p:nvSpPr>
          <p:cNvPr id="58" name="Google Shape;5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8"/>
          <p:cNvSpPr txBox="1"/>
          <p:nvPr>
            <p:ph type="title"/>
          </p:nvPr>
        </p:nvSpPr>
        <p:spPr>
          <a:xfrm>
            <a:off x="530400" y="2208300"/>
            <a:ext cx="8083200" cy="726900"/>
          </a:xfrm>
          <a:prstGeom prst="rect">
            <a:avLst/>
          </a:prstGeom>
          <a:noFill/>
          <a:ln>
            <a:noFill/>
          </a:ln>
        </p:spPr>
        <p:txBody>
          <a:bodyPr anchorCtr="0" anchor="ctr" bIns="91425" lIns="91425" spcFirstLastPara="1" rIns="91425" wrap="square" tIns="91425">
            <a:sp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atin typeface="Poppins"/>
                <a:ea typeface="Poppins"/>
                <a:cs typeface="Poppins"/>
                <a:sym typeface="Poppins"/>
              </a:defRPr>
            </a:lvl2pPr>
            <a:lvl3pPr lvl="2" algn="ctr">
              <a:lnSpc>
                <a:spcPct val="100000"/>
              </a:lnSpc>
              <a:spcBef>
                <a:spcPts val="0"/>
              </a:spcBef>
              <a:spcAft>
                <a:spcPts val="0"/>
              </a:spcAft>
              <a:buSzPts val="2800"/>
              <a:buNone/>
              <a:defRPr>
                <a:latin typeface="Poppins"/>
                <a:ea typeface="Poppins"/>
                <a:cs typeface="Poppins"/>
                <a:sym typeface="Poppins"/>
              </a:defRPr>
            </a:lvl3pPr>
            <a:lvl4pPr lvl="3" algn="ctr">
              <a:lnSpc>
                <a:spcPct val="100000"/>
              </a:lnSpc>
              <a:spcBef>
                <a:spcPts val="0"/>
              </a:spcBef>
              <a:spcAft>
                <a:spcPts val="0"/>
              </a:spcAft>
              <a:buSzPts val="2800"/>
              <a:buNone/>
              <a:defRPr>
                <a:latin typeface="Poppins"/>
                <a:ea typeface="Poppins"/>
                <a:cs typeface="Poppins"/>
                <a:sym typeface="Poppins"/>
              </a:defRPr>
            </a:lvl4pPr>
            <a:lvl5pPr lvl="4" algn="ctr">
              <a:lnSpc>
                <a:spcPct val="100000"/>
              </a:lnSpc>
              <a:spcBef>
                <a:spcPts val="0"/>
              </a:spcBef>
              <a:spcAft>
                <a:spcPts val="0"/>
              </a:spcAft>
              <a:buSzPts val="2800"/>
              <a:buNone/>
              <a:defRPr>
                <a:latin typeface="Poppins"/>
                <a:ea typeface="Poppins"/>
                <a:cs typeface="Poppins"/>
                <a:sym typeface="Poppins"/>
              </a:defRPr>
            </a:lvl5pPr>
            <a:lvl6pPr lvl="5" algn="ctr">
              <a:lnSpc>
                <a:spcPct val="100000"/>
              </a:lnSpc>
              <a:spcBef>
                <a:spcPts val="0"/>
              </a:spcBef>
              <a:spcAft>
                <a:spcPts val="0"/>
              </a:spcAft>
              <a:buSzPts val="2800"/>
              <a:buNone/>
              <a:defRPr>
                <a:latin typeface="Poppins"/>
                <a:ea typeface="Poppins"/>
                <a:cs typeface="Poppins"/>
                <a:sym typeface="Poppins"/>
              </a:defRPr>
            </a:lvl6pPr>
            <a:lvl7pPr lvl="6" algn="ctr">
              <a:lnSpc>
                <a:spcPct val="100000"/>
              </a:lnSpc>
              <a:spcBef>
                <a:spcPts val="0"/>
              </a:spcBef>
              <a:spcAft>
                <a:spcPts val="0"/>
              </a:spcAft>
              <a:buSzPts val="2800"/>
              <a:buNone/>
              <a:defRPr>
                <a:latin typeface="Poppins"/>
                <a:ea typeface="Poppins"/>
                <a:cs typeface="Poppins"/>
                <a:sym typeface="Poppins"/>
              </a:defRPr>
            </a:lvl7pPr>
            <a:lvl8pPr lvl="7" algn="ctr">
              <a:lnSpc>
                <a:spcPct val="100000"/>
              </a:lnSpc>
              <a:spcBef>
                <a:spcPts val="0"/>
              </a:spcBef>
              <a:spcAft>
                <a:spcPts val="0"/>
              </a:spcAft>
              <a:buSzPts val="2800"/>
              <a:buNone/>
              <a:defRPr>
                <a:latin typeface="Poppins"/>
                <a:ea typeface="Poppins"/>
                <a:cs typeface="Poppins"/>
                <a:sym typeface="Poppins"/>
              </a:defRPr>
            </a:lvl8pPr>
            <a:lvl9pPr lvl="8" algn="ctr">
              <a:lnSpc>
                <a:spcPct val="100000"/>
              </a:lnSpc>
              <a:spcBef>
                <a:spcPts val="0"/>
              </a:spcBef>
              <a:spcAft>
                <a:spcPts val="0"/>
              </a:spcAft>
              <a:buSzPts val="2800"/>
              <a:buNone/>
              <a:defRPr>
                <a:latin typeface="Poppins"/>
                <a:ea typeface="Poppins"/>
                <a:cs typeface="Poppins"/>
                <a:sym typeface="Poppins"/>
              </a:defRPr>
            </a:lvl9pPr>
          </a:lstStyle>
          <a:p/>
        </p:txBody>
      </p:sp>
      <p:pic>
        <p:nvPicPr>
          <p:cNvPr id="60" name="Google Shape;60;p8"/>
          <p:cNvPicPr preferRelativeResize="0"/>
          <p:nvPr/>
        </p:nvPicPr>
        <p:blipFill rotWithShape="1">
          <a:blip r:embed="rId2">
            <a:alphaModFix/>
          </a:blip>
          <a:srcRect b="0" l="0" r="0" t="0"/>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61" name="Shape 61"/>
        <p:cNvGrpSpPr/>
        <p:nvPr/>
      </p:nvGrpSpPr>
      <p:grpSpPr>
        <a:xfrm>
          <a:off x="0" y="0"/>
          <a:ext cx="0" cy="0"/>
          <a:chOff x="0" y="0"/>
          <a:chExt cx="0" cy="0"/>
        </a:xfrm>
      </p:grpSpPr>
      <p:sp>
        <p:nvSpPr>
          <p:cNvPr id="62" name="Google Shape;6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9"/>
          <p:cNvSpPr txBox="1"/>
          <p:nvPr>
            <p:ph idx="1" type="subTitle"/>
          </p:nvPr>
        </p:nvSpPr>
        <p:spPr>
          <a:xfrm>
            <a:off x="383075" y="1908900"/>
            <a:ext cx="2469000" cy="407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2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64" name="Google Shape;64;p9"/>
          <p:cNvSpPr txBox="1"/>
          <p:nvPr>
            <p:ph idx="2" type="subTitle"/>
          </p:nvPr>
        </p:nvSpPr>
        <p:spPr>
          <a:xfrm>
            <a:off x="3284763" y="1908900"/>
            <a:ext cx="2469000" cy="39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2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pic>
        <p:nvPicPr>
          <p:cNvPr id="65" name="Google Shape;65;p9"/>
          <p:cNvPicPr preferRelativeResize="0"/>
          <p:nvPr/>
        </p:nvPicPr>
        <p:blipFill rotWithShape="1">
          <a:blip r:embed="rId2">
            <a:alphaModFix/>
          </a:blip>
          <a:srcRect b="13463" l="0" r="49205" t="0"/>
          <a:stretch/>
        </p:blipFill>
        <p:spPr>
          <a:xfrm flipH="1">
            <a:off x="8025" y="3162568"/>
            <a:ext cx="1168200" cy="1980900"/>
          </a:xfrm>
          <a:prstGeom prst="rect">
            <a:avLst/>
          </a:prstGeom>
          <a:noFill/>
          <a:ln>
            <a:noFill/>
          </a:ln>
        </p:spPr>
      </p:pic>
      <p:sp>
        <p:nvSpPr>
          <p:cNvPr id="66" name="Google Shape;66;p9"/>
          <p:cNvSpPr txBox="1"/>
          <p:nvPr>
            <p:ph type="title"/>
          </p:nvPr>
        </p:nvSpPr>
        <p:spPr>
          <a:xfrm>
            <a:off x="383075" y="1011550"/>
            <a:ext cx="7753500" cy="6360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67" name="Google Shape;67;p9"/>
          <p:cNvSpPr txBox="1"/>
          <p:nvPr>
            <p:ph idx="3" type="subTitle"/>
          </p:nvPr>
        </p:nvSpPr>
        <p:spPr>
          <a:xfrm>
            <a:off x="6186450" y="1908900"/>
            <a:ext cx="2469000" cy="39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2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pic>
        <p:nvPicPr>
          <p:cNvPr id="68" name="Google Shape;68;p9"/>
          <p:cNvPicPr preferRelativeResize="0"/>
          <p:nvPr/>
        </p:nvPicPr>
        <p:blipFill rotWithShape="1">
          <a:blip r:embed="rId3">
            <a:alphaModFix/>
          </a:blip>
          <a:srcRect b="0" l="0" r="0" t="0"/>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69" name="Shape 6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League Spartan Medium"/>
              <a:buNone/>
              <a:defRPr b="0" i="0" sz="2800" u="none" cap="none" strike="noStrike">
                <a:solidFill>
                  <a:schemeClr val="dk1"/>
                </a:solidFill>
                <a:latin typeface="League Spartan Medium"/>
                <a:ea typeface="League Spartan Medium"/>
                <a:cs typeface="League Spartan Medium"/>
                <a:sym typeface="League Spartan Medium"/>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2"/>
              </a:buClr>
              <a:buSzPts val="1300"/>
              <a:buFont typeface="Inter"/>
              <a:buChar char="●"/>
              <a:defRPr b="0" i="0" sz="1300" u="none" cap="none" strike="noStrike">
                <a:solidFill>
                  <a:schemeClr val="lt2"/>
                </a:solidFill>
                <a:latin typeface="Inter"/>
                <a:ea typeface="Inter"/>
                <a:cs typeface="Inter"/>
                <a:sym typeface="Inter"/>
              </a:defRPr>
            </a:lvl1pPr>
            <a:lvl2pPr indent="-304800" lvl="1" marL="914400" marR="0" rtl="0" algn="l">
              <a:lnSpc>
                <a:spcPct val="115000"/>
              </a:lnSpc>
              <a:spcBef>
                <a:spcPts val="0"/>
              </a:spcBef>
              <a:spcAft>
                <a:spcPts val="0"/>
              </a:spcAft>
              <a:buClr>
                <a:schemeClr val="lt2"/>
              </a:buClr>
              <a:buSzPts val="1200"/>
              <a:buFont typeface="Inter"/>
              <a:buChar char="○"/>
              <a:defRPr b="0" i="0" sz="1200" u="none" cap="none" strike="noStrike">
                <a:solidFill>
                  <a:schemeClr val="lt2"/>
                </a:solidFill>
                <a:latin typeface="Inter"/>
                <a:ea typeface="Inter"/>
                <a:cs typeface="Inter"/>
                <a:sym typeface="Inter"/>
              </a:defRPr>
            </a:lvl2pPr>
            <a:lvl3pPr indent="-304800" lvl="2" marL="1371600" marR="0" rtl="0" algn="l">
              <a:lnSpc>
                <a:spcPct val="115000"/>
              </a:lnSpc>
              <a:spcBef>
                <a:spcPts val="0"/>
              </a:spcBef>
              <a:spcAft>
                <a:spcPts val="0"/>
              </a:spcAft>
              <a:buClr>
                <a:schemeClr val="lt2"/>
              </a:buClr>
              <a:buSzPts val="1200"/>
              <a:buFont typeface="Inter"/>
              <a:buChar char="■"/>
              <a:defRPr b="0" i="0" sz="1200" u="none" cap="none" strike="noStrike">
                <a:solidFill>
                  <a:schemeClr val="lt2"/>
                </a:solidFill>
                <a:latin typeface="Inter"/>
                <a:ea typeface="Inter"/>
                <a:cs typeface="Inter"/>
                <a:sym typeface="Inter"/>
              </a:defRPr>
            </a:lvl3pPr>
            <a:lvl4pPr indent="-304800" lvl="3" marL="1828800" marR="0" rtl="0" algn="l">
              <a:lnSpc>
                <a:spcPct val="115000"/>
              </a:lnSpc>
              <a:spcBef>
                <a:spcPts val="0"/>
              </a:spcBef>
              <a:spcAft>
                <a:spcPts val="0"/>
              </a:spcAft>
              <a:buClr>
                <a:schemeClr val="lt2"/>
              </a:buClr>
              <a:buSzPts val="1200"/>
              <a:buFont typeface="Inter"/>
              <a:buChar char="●"/>
              <a:defRPr b="0" i="0" sz="1200" u="none" cap="none" strike="noStrike">
                <a:solidFill>
                  <a:schemeClr val="lt2"/>
                </a:solidFill>
                <a:latin typeface="Inter"/>
                <a:ea typeface="Inter"/>
                <a:cs typeface="Inter"/>
                <a:sym typeface="Inter"/>
              </a:defRPr>
            </a:lvl4pPr>
            <a:lvl5pPr indent="-304800" lvl="4" marL="2286000" marR="0" rtl="0" algn="l">
              <a:lnSpc>
                <a:spcPct val="115000"/>
              </a:lnSpc>
              <a:spcBef>
                <a:spcPts val="0"/>
              </a:spcBef>
              <a:spcAft>
                <a:spcPts val="0"/>
              </a:spcAft>
              <a:buClr>
                <a:schemeClr val="lt2"/>
              </a:buClr>
              <a:buSzPts val="1200"/>
              <a:buFont typeface="Inter"/>
              <a:buChar char="○"/>
              <a:defRPr b="0" i="0" sz="1200" u="none" cap="none" strike="noStrike">
                <a:solidFill>
                  <a:schemeClr val="lt2"/>
                </a:solidFill>
                <a:latin typeface="Inter"/>
                <a:ea typeface="Inter"/>
                <a:cs typeface="Inter"/>
                <a:sym typeface="Inter"/>
              </a:defRPr>
            </a:lvl5pPr>
            <a:lvl6pPr indent="-304800" lvl="5" marL="2743200" marR="0" rtl="0" algn="l">
              <a:lnSpc>
                <a:spcPct val="115000"/>
              </a:lnSpc>
              <a:spcBef>
                <a:spcPts val="0"/>
              </a:spcBef>
              <a:spcAft>
                <a:spcPts val="0"/>
              </a:spcAft>
              <a:buClr>
                <a:schemeClr val="lt2"/>
              </a:buClr>
              <a:buSzPts val="1200"/>
              <a:buFont typeface="Inter"/>
              <a:buChar char="■"/>
              <a:defRPr b="0" i="0" sz="1200" u="none" cap="none" strike="noStrike">
                <a:solidFill>
                  <a:schemeClr val="lt2"/>
                </a:solidFill>
                <a:latin typeface="Inter"/>
                <a:ea typeface="Inter"/>
                <a:cs typeface="Inter"/>
                <a:sym typeface="Inter"/>
              </a:defRPr>
            </a:lvl6pPr>
            <a:lvl7pPr indent="-304800" lvl="6" marL="3200400" marR="0" rtl="0" algn="l">
              <a:lnSpc>
                <a:spcPct val="115000"/>
              </a:lnSpc>
              <a:spcBef>
                <a:spcPts val="0"/>
              </a:spcBef>
              <a:spcAft>
                <a:spcPts val="0"/>
              </a:spcAft>
              <a:buClr>
                <a:schemeClr val="lt2"/>
              </a:buClr>
              <a:buSzPts val="1200"/>
              <a:buFont typeface="Inter"/>
              <a:buChar char="●"/>
              <a:defRPr b="0" i="0" sz="1200" u="none" cap="none" strike="noStrike">
                <a:solidFill>
                  <a:schemeClr val="lt2"/>
                </a:solidFill>
                <a:latin typeface="Inter"/>
                <a:ea typeface="Inter"/>
                <a:cs typeface="Inter"/>
                <a:sym typeface="Inter"/>
              </a:defRPr>
            </a:lvl7pPr>
            <a:lvl8pPr indent="-304800" lvl="7" marL="3657600" marR="0" rtl="0" algn="l">
              <a:lnSpc>
                <a:spcPct val="115000"/>
              </a:lnSpc>
              <a:spcBef>
                <a:spcPts val="0"/>
              </a:spcBef>
              <a:spcAft>
                <a:spcPts val="0"/>
              </a:spcAft>
              <a:buClr>
                <a:schemeClr val="lt2"/>
              </a:buClr>
              <a:buSzPts val="1200"/>
              <a:buFont typeface="Inter"/>
              <a:buChar char="○"/>
              <a:defRPr b="0" i="0" sz="1200" u="none" cap="none" strike="noStrike">
                <a:solidFill>
                  <a:schemeClr val="lt2"/>
                </a:solidFill>
                <a:latin typeface="Inter"/>
                <a:ea typeface="Inter"/>
                <a:cs typeface="Inter"/>
                <a:sym typeface="Inter"/>
              </a:defRPr>
            </a:lvl8pPr>
            <a:lvl9pPr indent="-304800" lvl="8" marL="4114800" marR="0" rtl="0" algn="l">
              <a:lnSpc>
                <a:spcPct val="115000"/>
              </a:lnSpc>
              <a:spcBef>
                <a:spcPts val="0"/>
              </a:spcBef>
              <a:spcAft>
                <a:spcPts val="0"/>
              </a:spcAft>
              <a:buClr>
                <a:schemeClr val="lt2"/>
              </a:buClr>
              <a:buSzPts val="1200"/>
              <a:buFont typeface="Inter"/>
              <a:buChar char="■"/>
              <a:defRPr b="0" i="0" sz="1200" u="none" cap="none" strike="noStrike">
                <a:solidFill>
                  <a:schemeClr val="lt2"/>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nvSpPr>
        <p:spPr>
          <a:xfrm>
            <a:off x="1337250" y="1902300"/>
            <a:ext cx="6469500" cy="133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dk1"/>
                </a:solidFill>
                <a:latin typeface="Roboto"/>
                <a:ea typeface="Roboto"/>
                <a:cs typeface="Roboto"/>
                <a:sym typeface="Roboto"/>
              </a:rPr>
              <a:t>IoT-Based Sports Analytics</a:t>
            </a:r>
            <a:endParaRPr b="0" i="0" sz="3200" u="none" cap="none" strike="noStrike">
              <a:solidFill>
                <a:schemeClr val="dk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530400" y="2208300"/>
            <a:ext cx="8083200" cy="726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Thank you. Please feel free to ask any questions.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632175" y="920625"/>
            <a:ext cx="7679700" cy="72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IoT-Based Sports Analytics: Enhancing Sports Performance through Data and Machine Learning</a:t>
            </a:r>
            <a:endParaRPr/>
          </a:p>
        </p:txBody>
      </p:sp>
      <p:sp>
        <p:nvSpPr>
          <p:cNvPr id="162" name="Google Shape;162;p18"/>
          <p:cNvSpPr txBox="1"/>
          <p:nvPr>
            <p:ph idx="1" type="body"/>
          </p:nvPr>
        </p:nvSpPr>
        <p:spPr>
          <a:xfrm>
            <a:off x="727075" y="1826425"/>
            <a:ext cx="5981400" cy="26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300"/>
              <a:buNone/>
            </a:pPr>
            <a:r>
              <a:rPr lang="en" sz="1800">
                <a:solidFill>
                  <a:srgbClr val="ECECF1"/>
                </a:solidFill>
              </a:rPr>
              <a:t>This presentation discusses the integration of IoT devices and Machine Learning in sports performance analysis, outlining the benefits, challenges, and future trends. It starts with an introduction to IoT-Based Sports Analytics, its importance, and its real-life applications. It then explains IoT in Sports, its benefits, and the role of Machine</a:t>
            </a:r>
            <a:r>
              <a:rPr lang="en" sz="1800">
                <a:solidFill>
                  <a:srgbClr val="ECECF1"/>
                </a:solidFill>
              </a:rPr>
              <a:t> Learning in Sports Analytics. </a:t>
            </a:r>
            <a:endParaRPr sz="1800">
              <a:solidFill>
                <a:srgbClr val="ECECF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9"/>
          <p:cNvPicPr preferRelativeResize="0"/>
          <p:nvPr>
            <p:ph idx="2" type="pic"/>
          </p:nvPr>
        </p:nvPicPr>
        <p:blipFill rotWithShape="1">
          <a:blip r:embed="rId3">
            <a:alphaModFix/>
          </a:blip>
          <a:srcRect b="0" l="27761" r="27761" t="0"/>
          <a:stretch/>
        </p:blipFill>
        <p:spPr>
          <a:xfrm>
            <a:off x="642700" y="632300"/>
            <a:ext cx="2615100" cy="3918900"/>
          </a:xfrm>
          <a:prstGeom prst="roundRect">
            <a:avLst>
              <a:gd fmla="val 16667" name="adj"/>
            </a:avLst>
          </a:prstGeom>
          <a:noFill/>
          <a:ln>
            <a:noFill/>
          </a:ln>
        </p:spPr>
      </p:pic>
      <p:sp>
        <p:nvSpPr>
          <p:cNvPr id="168" name="Google Shape;168;p19"/>
          <p:cNvSpPr txBox="1"/>
          <p:nvPr>
            <p:ph type="title"/>
          </p:nvPr>
        </p:nvSpPr>
        <p:spPr>
          <a:xfrm>
            <a:off x="4201369" y="798800"/>
            <a:ext cx="4038600" cy="80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Introduction</a:t>
            </a:r>
            <a:endParaRPr/>
          </a:p>
        </p:txBody>
      </p:sp>
      <p:sp>
        <p:nvSpPr>
          <p:cNvPr id="169" name="Google Shape;169;p19"/>
          <p:cNvSpPr txBox="1"/>
          <p:nvPr>
            <p:ph idx="1" type="subTitle"/>
          </p:nvPr>
        </p:nvSpPr>
        <p:spPr>
          <a:xfrm>
            <a:off x="3786400" y="1694275"/>
            <a:ext cx="4947900" cy="2757600"/>
          </a:xfrm>
          <a:prstGeom prst="rect">
            <a:avLst/>
          </a:prstGeom>
          <a:noFill/>
          <a:ln>
            <a:noFill/>
          </a:ln>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Clr>
                <a:schemeClr val="dk1"/>
              </a:buClr>
              <a:buSzPts val="1300"/>
              <a:buChar char="●"/>
            </a:pPr>
            <a:r>
              <a:rPr lang="en">
                <a:solidFill>
                  <a:schemeClr val="dk1"/>
                </a:solidFill>
              </a:rPr>
              <a:t>I</a:t>
            </a:r>
            <a:r>
              <a:rPr lang="en">
                <a:solidFill>
                  <a:schemeClr val="dk1"/>
                </a:solidFill>
              </a:rPr>
              <a:t>oT refers to a network of interconnected physical devices that collect and exchange data.</a:t>
            </a:r>
            <a:endParaRPr>
              <a:solidFill>
                <a:schemeClr val="dk1"/>
              </a:solidFill>
            </a:endParaRPr>
          </a:p>
          <a:p>
            <a:pPr indent="-311150" lvl="0" marL="457200" rtl="0" algn="l">
              <a:lnSpc>
                <a:spcPct val="110000"/>
              </a:lnSpc>
              <a:spcBef>
                <a:spcPts val="0"/>
              </a:spcBef>
              <a:spcAft>
                <a:spcPts val="0"/>
              </a:spcAft>
              <a:buClr>
                <a:schemeClr val="dk1"/>
              </a:buClr>
              <a:buSzPts val="1300"/>
              <a:buChar char="●"/>
            </a:pPr>
            <a:r>
              <a:rPr lang="en">
                <a:solidFill>
                  <a:schemeClr val="dk1"/>
                </a:solidFill>
              </a:rPr>
              <a:t>In the sports industry, IoT revolutionizes how we monitor and enhance performance.</a:t>
            </a:r>
            <a:endParaRPr>
              <a:solidFill>
                <a:schemeClr val="dk1"/>
              </a:solidFill>
            </a:endParaRPr>
          </a:p>
          <a:p>
            <a:pPr indent="-311150" lvl="0" marL="457200" rtl="0" algn="l">
              <a:lnSpc>
                <a:spcPct val="110000"/>
              </a:lnSpc>
              <a:spcBef>
                <a:spcPts val="0"/>
              </a:spcBef>
              <a:spcAft>
                <a:spcPts val="0"/>
              </a:spcAft>
              <a:buClr>
                <a:schemeClr val="dk1"/>
              </a:buClr>
              <a:buSzPts val="1300"/>
              <a:buChar char="●"/>
            </a:pPr>
            <a:r>
              <a:rPr lang="en">
                <a:solidFill>
                  <a:schemeClr val="dk1"/>
                </a:solidFill>
              </a:rPr>
              <a:t>From wearable devices tracking athletes' movements to smart equipment, IoT is redefining sports analytics.</a:t>
            </a:r>
            <a:endParaRPr>
              <a:solidFill>
                <a:schemeClr val="dk1"/>
              </a:solidFill>
            </a:endParaRPr>
          </a:p>
          <a:p>
            <a:pPr indent="-311150" lvl="0" marL="457200" rtl="0" algn="l">
              <a:lnSpc>
                <a:spcPct val="110000"/>
              </a:lnSpc>
              <a:spcBef>
                <a:spcPts val="0"/>
              </a:spcBef>
              <a:spcAft>
                <a:spcPts val="0"/>
              </a:spcAft>
              <a:buClr>
                <a:schemeClr val="dk1"/>
              </a:buClr>
              <a:buSzPts val="1300"/>
              <a:buChar char="●"/>
            </a:pPr>
            <a:r>
              <a:rPr lang="en">
                <a:solidFill>
                  <a:schemeClr val="dk1"/>
                </a:solidFill>
              </a:rPr>
              <a:t>Machine Learning processes this data to extract valuable insights, enabling coaches, players, and analysts to make data-driven decisions.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0"/>
          <p:cNvPicPr preferRelativeResize="0"/>
          <p:nvPr>
            <p:ph idx="2" type="pic"/>
          </p:nvPr>
        </p:nvPicPr>
        <p:blipFill rotWithShape="1">
          <a:blip r:embed="rId3">
            <a:alphaModFix/>
          </a:blip>
          <a:srcRect b="0" l="27761" r="27761" t="0"/>
          <a:stretch/>
        </p:blipFill>
        <p:spPr>
          <a:xfrm>
            <a:off x="642700" y="784700"/>
            <a:ext cx="2615100" cy="3918900"/>
          </a:xfrm>
          <a:prstGeom prst="roundRect">
            <a:avLst>
              <a:gd fmla="val 16667" name="adj"/>
            </a:avLst>
          </a:prstGeom>
          <a:noFill/>
          <a:ln>
            <a:noFill/>
          </a:ln>
        </p:spPr>
      </p:pic>
      <p:sp>
        <p:nvSpPr>
          <p:cNvPr id="175" name="Google Shape;175;p20"/>
          <p:cNvSpPr txBox="1"/>
          <p:nvPr>
            <p:ph type="title"/>
          </p:nvPr>
        </p:nvSpPr>
        <p:spPr>
          <a:xfrm>
            <a:off x="3967800" y="856050"/>
            <a:ext cx="3589800" cy="65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Importance of Sports Performance Analysis</a:t>
            </a:r>
            <a:endParaRPr/>
          </a:p>
        </p:txBody>
      </p:sp>
      <p:sp>
        <p:nvSpPr>
          <p:cNvPr id="176" name="Google Shape;176;p20"/>
          <p:cNvSpPr txBox="1"/>
          <p:nvPr>
            <p:ph idx="1" type="subTitle"/>
          </p:nvPr>
        </p:nvSpPr>
        <p:spPr>
          <a:xfrm>
            <a:off x="3967800" y="1593125"/>
            <a:ext cx="4788000" cy="31236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SzPts val="1300"/>
              <a:buNone/>
            </a:pPr>
            <a:r>
              <a:rPr lang="en">
                <a:solidFill>
                  <a:schemeClr val="dk1"/>
                </a:solidFill>
              </a:rPr>
              <a:t>Analyzing sports performance data holds immense significance for athletes and teams, as it empowers them to make data-driven decisions and ultimately enhances their performance. Here's why it's crucial:</a:t>
            </a:r>
            <a:endParaRPr>
              <a:solidFill>
                <a:schemeClr val="dk1"/>
              </a:solidFill>
            </a:endParaRPr>
          </a:p>
          <a:p>
            <a:pPr indent="-311150" lvl="0" marL="457200" rtl="0" algn="l">
              <a:lnSpc>
                <a:spcPct val="110000"/>
              </a:lnSpc>
              <a:spcBef>
                <a:spcPts val="1200"/>
              </a:spcBef>
              <a:spcAft>
                <a:spcPts val="0"/>
              </a:spcAft>
              <a:buClr>
                <a:schemeClr val="dk1"/>
              </a:buClr>
              <a:buSzPts val="1300"/>
              <a:buChar char="●"/>
            </a:pPr>
            <a:r>
              <a:rPr lang="en">
                <a:solidFill>
                  <a:schemeClr val="dk1"/>
                </a:solidFill>
              </a:rPr>
              <a:t>Precision and Personalization</a:t>
            </a:r>
            <a:endParaRPr>
              <a:solidFill>
                <a:schemeClr val="dk1"/>
              </a:solidFill>
            </a:endParaRPr>
          </a:p>
          <a:p>
            <a:pPr indent="-311150" lvl="0" marL="457200" rtl="0" algn="l">
              <a:lnSpc>
                <a:spcPct val="110000"/>
              </a:lnSpc>
              <a:spcBef>
                <a:spcPts val="1200"/>
              </a:spcBef>
              <a:spcAft>
                <a:spcPts val="0"/>
              </a:spcAft>
              <a:buClr>
                <a:schemeClr val="dk1"/>
              </a:buClr>
              <a:buSzPts val="1300"/>
              <a:buChar char="●"/>
            </a:pPr>
            <a:r>
              <a:rPr lang="en">
                <a:solidFill>
                  <a:schemeClr val="dk1"/>
                </a:solidFill>
              </a:rPr>
              <a:t>Injury Prevention</a:t>
            </a:r>
            <a:endParaRPr>
              <a:solidFill>
                <a:schemeClr val="dk1"/>
              </a:solidFill>
            </a:endParaRPr>
          </a:p>
          <a:p>
            <a:pPr indent="-311150" lvl="0" marL="457200" rtl="0" algn="l">
              <a:lnSpc>
                <a:spcPct val="110000"/>
              </a:lnSpc>
              <a:spcBef>
                <a:spcPts val="1200"/>
              </a:spcBef>
              <a:spcAft>
                <a:spcPts val="0"/>
              </a:spcAft>
              <a:buClr>
                <a:schemeClr val="dk1"/>
              </a:buClr>
              <a:buSzPts val="1300"/>
              <a:buChar char="●"/>
            </a:pPr>
            <a:r>
              <a:rPr lang="en">
                <a:solidFill>
                  <a:schemeClr val="dk1"/>
                </a:solidFill>
              </a:rPr>
              <a:t>Tactical Insights</a:t>
            </a:r>
            <a:endParaRPr>
              <a:solidFill>
                <a:schemeClr val="dk1"/>
              </a:solidFill>
            </a:endParaRPr>
          </a:p>
          <a:p>
            <a:pPr indent="-311150" lvl="0" marL="457200" rtl="0" algn="l">
              <a:lnSpc>
                <a:spcPct val="110000"/>
              </a:lnSpc>
              <a:spcBef>
                <a:spcPts val="1200"/>
              </a:spcBef>
              <a:spcAft>
                <a:spcPts val="0"/>
              </a:spcAft>
              <a:buClr>
                <a:schemeClr val="dk1"/>
              </a:buClr>
              <a:buSzPts val="1300"/>
              <a:buChar char="●"/>
            </a:pPr>
            <a:r>
              <a:rPr lang="en">
                <a:solidFill>
                  <a:schemeClr val="dk1"/>
                </a:solidFill>
              </a:rPr>
              <a:t>Performance Optimization</a:t>
            </a:r>
            <a:endParaRPr>
              <a:solidFill>
                <a:schemeClr val="dk1"/>
              </a:solidFill>
            </a:endParaRPr>
          </a:p>
          <a:p>
            <a:pPr indent="-311150" lvl="0" marL="457200" rtl="0" algn="l">
              <a:lnSpc>
                <a:spcPct val="110000"/>
              </a:lnSpc>
              <a:spcBef>
                <a:spcPts val="1200"/>
              </a:spcBef>
              <a:spcAft>
                <a:spcPts val="0"/>
              </a:spcAft>
              <a:buClr>
                <a:schemeClr val="dk1"/>
              </a:buClr>
              <a:buSzPts val="1300"/>
              <a:buChar char="●"/>
            </a:pPr>
            <a:r>
              <a:rPr lang="en">
                <a:solidFill>
                  <a:schemeClr val="dk1"/>
                </a:solidFill>
              </a:rPr>
              <a:t>Real-time Adjustments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1"/>
          <p:cNvPicPr preferRelativeResize="0"/>
          <p:nvPr>
            <p:ph idx="2" type="pic"/>
          </p:nvPr>
        </p:nvPicPr>
        <p:blipFill rotWithShape="1">
          <a:blip r:embed="rId3">
            <a:alphaModFix/>
          </a:blip>
          <a:srcRect b="0" l="27761" r="27761" t="0"/>
          <a:stretch/>
        </p:blipFill>
        <p:spPr>
          <a:xfrm>
            <a:off x="642700" y="632300"/>
            <a:ext cx="2615100" cy="3918900"/>
          </a:xfrm>
          <a:prstGeom prst="roundRect">
            <a:avLst>
              <a:gd fmla="val 16667" name="adj"/>
            </a:avLst>
          </a:prstGeom>
          <a:noFill/>
          <a:ln>
            <a:noFill/>
          </a:ln>
        </p:spPr>
      </p:pic>
      <p:sp>
        <p:nvSpPr>
          <p:cNvPr id="182" name="Google Shape;182;p21"/>
          <p:cNvSpPr txBox="1"/>
          <p:nvPr>
            <p:ph type="title"/>
          </p:nvPr>
        </p:nvSpPr>
        <p:spPr>
          <a:xfrm>
            <a:off x="4091550" y="671900"/>
            <a:ext cx="3589800" cy="65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What is IoT in Sports?</a:t>
            </a:r>
            <a:endParaRPr/>
          </a:p>
        </p:txBody>
      </p:sp>
      <p:sp>
        <p:nvSpPr>
          <p:cNvPr id="183" name="Google Shape;183;p21"/>
          <p:cNvSpPr txBox="1"/>
          <p:nvPr>
            <p:ph idx="1" type="subTitle"/>
          </p:nvPr>
        </p:nvSpPr>
        <p:spPr>
          <a:xfrm>
            <a:off x="3755250" y="1371950"/>
            <a:ext cx="5283300" cy="3264900"/>
          </a:xfrm>
          <a:prstGeom prst="rect">
            <a:avLst/>
          </a:prstGeom>
          <a:noFill/>
          <a:ln>
            <a:noFill/>
          </a:ln>
        </p:spPr>
        <p:txBody>
          <a:bodyPr anchorCtr="0" anchor="t" bIns="91425" lIns="91425" spcFirstLastPara="1" rIns="91425" wrap="square" tIns="91425">
            <a:noAutofit/>
          </a:bodyPr>
          <a:lstStyle/>
          <a:p>
            <a:pPr indent="-311150" lvl="0" marL="457200" rtl="0" algn="l">
              <a:lnSpc>
                <a:spcPct val="110000"/>
              </a:lnSpc>
              <a:spcBef>
                <a:spcPts val="1200"/>
              </a:spcBef>
              <a:spcAft>
                <a:spcPts val="0"/>
              </a:spcAft>
              <a:buClr>
                <a:schemeClr val="dk1"/>
              </a:buClr>
              <a:buSzPts val="1300"/>
              <a:buChar char="●"/>
            </a:pPr>
            <a:r>
              <a:rPr lang="en">
                <a:solidFill>
                  <a:schemeClr val="dk1"/>
                </a:solidFill>
              </a:rPr>
              <a:t>Smart Wearables:</a:t>
            </a:r>
            <a:endParaRPr>
              <a:solidFill>
                <a:schemeClr val="dk1"/>
              </a:solidFill>
            </a:endParaRPr>
          </a:p>
          <a:p>
            <a:pPr indent="0" lvl="0" marL="914400" rtl="0" algn="l">
              <a:lnSpc>
                <a:spcPct val="110000"/>
              </a:lnSpc>
              <a:spcBef>
                <a:spcPts val="1200"/>
              </a:spcBef>
              <a:spcAft>
                <a:spcPts val="0"/>
              </a:spcAft>
              <a:buNone/>
            </a:pPr>
            <a:r>
              <a:rPr lang="en">
                <a:solidFill>
                  <a:schemeClr val="dk1"/>
                </a:solidFill>
              </a:rPr>
              <a:t>Wearable devices with sensors.</a:t>
            </a:r>
            <a:endParaRPr>
              <a:solidFill>
                <a:schemeClr val="dk1"/>
              </a:solidFill>
            </a:endParaRPr>
          </a:p>
          <a:p>
            <a:pPr indent="0" lvl="0" marL="914400" rtl="0" algn="l">
              <a:lnSpc>
                <a:spcPct val="110000"/>
              </a:lnSpc>
              <a:spcBef>
                <a:spcPts val="1200"/>
              </a:spcBef>
              <a:spcAft>
                <a:spcPts val="0"/>
              </a:spcAft>
              <a:buNone/>
            </a:pPr>
            <a:r>
              <a:rPr lang="en">
                <a:solidFill>
                  <a:schemeClr val="dk1"/>
                </a:solidFill>
              </a:rPr>
              <a:t>Collect data on movement, speed, and heart rate.</a:t>
            </a:r>
            <a:endParaRPr>
              <a:solidFill>
                <a:schemeClr val="dk1"/>
              </a:solidFill>
            </a:endParaRPr>
          </a:p>
          <a:p>
            <a:pPr indent="-311150" lvl="0" marL="457200" rtl="0" algn="l">
              <a:lnSpc>
                <a:spcPct val="110000"/>
              </a:lnSpc>
              <a:spcBef>
                <a:spcPts val="1200"/>
              </a:spcBef>
              <a:spcAft>
                <a:spcPts val="0"/>
              </a:spcAft>
              <a:buClr>
                <a:schemeClr val="dk1"/>
              </a:buClr>
              <a:buSzPts val="1300"/>
              <a:buChar char="●"/>
            </a:pPr>
            <a:r>
              <a:rPr lang="en">
                <a:solidFill>
                  <a:schemeClr val="dk1"/>
                </a:solidFill>
              </a:rPr>
              <a:t>Sensors:</a:t>
            </a:r>
            <a:endParaRPr>
              <a:solidFill>
                <a:schemeClr val="dk1"/>
              </a:solidFill>
            </a:endParaRPr>
          </a:p>
          <a:p>
            <a:pPr indent="457200" lvl="0" marL="457200" rtl="0" algn="l">
              <a:lnSpc>
                <a:spcPct val="110000"/>
              </a:lnSpc>
              <a:spcBef>
                <a:spcPts val="1200"/>
              </a:spcBef>
              <a:spcAft>
                <a:spcPts val="0"/>
              </a:spcAft>
              <a:buNone/>
            </a:pPr>
            <a:r>
              <a:rPr lang="en">
                <a:solidFill>
                  <a:schemeClr val="dk1"/>
                </a:solidFill>
              </a:rPr>
              <a:t>Attachable devices for tracking impact, acceleration, and body orientation.</a:t>
            </a:r>
            <a:endParaRPr>
              <a:solidFill>
                <a:schemeClr val="dk1"/>
              </a:solidFill>
            </a:endParaRPr>
          </a:p>
          <a:p>
            <a:pPr indent="457200" lvl="0" marL="457200" rtl="0" algn="l">
              <a:lnSpc>
                <a:spcPct val="110000"/>
              </a:lnSpc>
              <a:spcBef>
                <a:spcPts val="1200"/>
              </a:spcBef>
              <a:spcAft>
                <a:spcPts val="0"/>
              </a:spcAft>
              <a:buNone/>
            </a:pPr>
            <a:r>
              <a:rPr lang="en">
                <a:solidFill>
                  <a:schemeClr val="dk1"/>
                </a:solidFill>
              </a:rPr>
              <a:t>Used on equipment and players.</a:t>
            </a:r>
            <a:endParaRPr>
              <a:solidFill>
                <a:schemeClr val="dk1"/>
              </a:solidFill>
            </a:endParaRPr>
          </a:p>
          <a:p>
            <a:pPr indent="0" lvl="0" marL="457200" rtl="0" algn="l">
              <a:lnSpc>
                <a:spcPct val="110000"/>
              </a:lnSpc>
              <a:spcBef>
                <a:spcPts val="120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2"/>
          <p:cNvPicPr preferRelativeResize="0"/>
          <p:nvPr>
            <p:ph idx="2" type="pic"/>
          </p:nvPr>
        </p:nvPicPr>
        <p:blipFill rotWithShape="1">
          <a:blip r:embed="rId3">
            <a:alphaModFix/>
          </a:blip>
          <a:srcRect b="0" l="8304" r="8313" t="0"/>
          <a:stretch/>
        </p:blipFill>
        <p:spPr>
          <a:xfrm>
            <a:off x="5843075" y="632300"/>
            <a:ext cx="2615100" cy="3918900"/>
          </a:xfrm>
          <a:prstGeom prst="roundRect">
            <a:avLst>
              <a:gd fmla="val 16667" name="adj"/>
            </a:avLst>
          </a:prstGeom>
          <a:noFill/>
          <a:ln>
            <a:noFill/>
          </a:ln>
        </p:spPr>
      </p:pic>
      <p:sp>
        <p:nvSpPr>
          <p:cNvPr id="189" name="Google Shape;189;p22"/>
          <p:cNvSpPr txBox="1"/>
          <p:nvPr>
            <p:ph type="title"/>
          </p:nvPr>
        </p:nvSpPr>
        <p:spPr>
          <a:xfrm>
            <a:off x="610125" y="844525"/>
            <a:ext cx="5046000" cy="72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Role of Machine Learning in Sports Analytics</a:t>
            </a:r>
            <a:endParaRPr/>
          </a:p>
        </p:txBody>
      </p:sp>
      <p:sp>
        <p:nvSpPr>
          <p:cNvPr id="190" name="Google Shape;190;p22"/>
          <p:cNvSpPr txBox="1"/>
          <p:nvPr>
            <p:ph idx="1" type="subTitle"/>
          </p:nvPr>
        </p:nvSpPr>
        <p:spPr>
          <a:xfrm>
            <a:off x="588075" y="1647525"/>
            <a:ext cx="5090100" cy="3293700"/>
          </a:xfrm>
          <a:prstGeom prst="rect">
            <a:avLst/>
          </a:prstGeom>
          <a:noFill/>
          <a:ln>
            <a:noFill/>
          </a:ln>
        </p:spPr>
        <p:txBody>
          <a:bodyPr anchorCtr="0" anchor="t" bIns="91425" lIns="91425" spcFirstLastPara="1" rIns="91425" wrap="square" tIns="91425">
            <a:noAutofit/>
          </a:bodyPr>
          <a:lstStyle/>
          <a:p>
            <a:pPr indent="-311150" lvl="0" marL="457200" rtl="0" algn="l">
              <a:lnSpc>
                <a:spcPct val="110000"/>
              </a:lnSpc>
              <a:spcBef>
                <a:spcPts val="1200"/>
              </a:spcBef>
              <a:spcAft>
                <a:spcPts val="0"/>
              </a:spcAft>
              <a:buClr>
                <a:schemeClr val="dk1"/>
              </a:buClr>
              <a:buSzPts val="1300"/>
              <a:buChar char="●"/>
            </a:pPr>
            <a:r>
              <a:rPr lang="en">
                <a:solidFill>
                  <a:schemeClr val="dk1"/>
                </a:solidFill>
              </a:rPr>
              <a:t>Predictive Analysis:</a:t>
            </a:r>
            <a:endParaRPr>
              <a:solidFill>
                <a:schemeClr val="dk1"/>
              </a:solidFill>
            </a:endParaRPr>
          </a:p>
          <a:p>
            <a:pPr indent="-304800" lvl="1" marL="914400" rtl="0" algn="l">
              <a:lnSpc>
                <a:spcPct val="110000"/>
              </a:lnSpc>
              <a:spcBef>
                <a:spcPts val="0"/>
              </a:spcBef>
              <a:spcAft>
                <a:spcPts val="0"/>
              </a:spcAft>
              <a:buClr>
                <a:schemeClr val="dk1"/>
              </a:buClr>
              <a:buSzPts val="1200"/>
              <a:buChar char="○"/>
            </a:pPr>
            <a:r>
              <a:rPr lang="en">
                <a:solidFill>
                  <a:schemeClr val="dk1"/>
                </a:solidFill>
              </a:rPr>
              <a:t>ML algorithms analyze historical data to predict game outcomes.</a:t>
            </a:r>
            <a:endParaRPr>
              <a:solidFill>
                <a:schemeClr val="dk1"/>
              </a:solidFill>
            </a:endParaRPr>
          </a:p>
          <a:p>
            <a:pPr indent="-304800" lvl="1" marL="914400" rtl="0" algn="l">
              <a:lnSpc>
                <a:spcPct val="110000"/>
              </a:lnSpc>
              <a:spcBef>
                <a:spcPts val="0"/>
              </a:spcBef>
              <a:spcAft>
                <a:spcPts val="0"/>
              </a:spcAft>
              <a:buClr>
                <a:schemeClr val="dk1"/>
              </a:buClr>
              <a:buSzPts val="1200"/>
              <a:buChar char="○"/>
            </a:pPr>
            <a:r>
              <a:rPr lang="en">
                <a:solidFill>
                  <a:schemeClr val="dk1"/>
                </a:solidFill>
              </a:rPr>
              <a:t>Factors like player performance, strategies, and even weather conditions are considered.</a:t>
            </a:r>
            <a:endParaRPr>
              <a:solidFill>
                <a:schemeClr val="dk1"/>
              </a:solidFill>
            </a:endParaRPr>
          </a:p>
          <a:p>
            <a:pPr indent="-304800" lvl="1" marL="914400" rtl="0" algn="l">
              <a:lnSpc>
                <a:spcPct val="110000"/>
              </a:lnSpc>
              <a:spcBef>
                <a:spcPts val="0"/>
              </a:spcBef>
              <a:spcAft>
                <a:spcPts val="0"/>
              </a:spcAft>
              <a:buClr>
                <a:schemeClr val="dk1"/>
              </a:buClr>
              <a:buSzPts val="1200"/>
              <a:buChar char="○"/>
            </a:pPr>
            <a:r>
              <a:rPr lang="en">
                <a:solidFill>
                  <a:schemeClr val="dk1"/>
                </a:solidFill>
              </a:rPr>
              <a:t>Coaches and teams make informed decisions based on these predictions.</a:t>
            </a:r>
            <a:endParaRPr>
              <a:solidFill>
                <a:schemeClr val="dk1"/>
              </a:solidFill>
            </a:endParaRPr>
          </a:p>
          <a:p>
            <a:pPr indent="-311150" lvl="0" marL="457200" rtl="0" algn="l">
              <a:lnSpc>
                <a:spcPct val="110000"/>
              </a:lnSpc>
              <a:spcBef>
                <a:spcPts val="0"/>
              </a:spcBef>
              <a:spcAft>
                <a:spcPts val="0"/>
              </a:spcAft>
              <a:buClr>
                <a:schemeClr val="dk1"/>
              </a:buClr>
              <a:buSzPts val="1300"/>
              <a:buChar char="●"/>
            </a:pPr>
            <a:r>
              <a:rPr lang="en">
                <a:solidFill>
                  <a:schemeClr val="dk1"/>
                </a:solidFill>
              </a:rPr>
              <a:t>Pattern Recognition:</a:t>
            </a:r>
            <a:endParaRPr>
              <a:solidFill>
                <a:schemeClr val="dk1"/>
              </a:solidFill>
            </a:endParaRPr>
          </a:p>
          <a:p>
            <a:pPr indent="-304800" lvl="1" marL="914400" rtl="0" algn="l">
              <a:lnSpc>
                <a:spcPct val="110000"/>
              </a:lnSpc>
              <a:spcBef>
                <a:spcPts val="0"/>
              </a:spcBef>
              <a:spcAft>
                <a:spcPts val="0"/>
              </a:spcAft>
              <a:buClr>
                <a:schemeClr val="dk1"/>
              </a:buClr>
              <a:buSzPts val="1200"/>
              <a:buChar char="○"/>
            </a:pPr>
            <a:r>
              <a:rPr lang="en">
                <a:solidFill>
                  <a:schemeClr val="dk1"/>
                </a:solidFill>
              </a:rPr>
              <a:t>ML identifies patterns in player behavior and team dynamics.</a:t>
            </a:r>
            <a:endParaRPr>
              <a:solidFill>
                <a:schemeClr val="dk1"/>
              </a:solidFill>
            </a:endParaRPr>
          </a:p>
          <a:p>
            <a:pPr indent="-304800" lvl="1" marL="914400" rtl="0" algn="l">
              <a:lnSpc>
                <a:spcPct val="110000"/>
              </a:lnSpc>
              <a:spcBef>
                <a:spcPts val="0"/>
              </a:spcBef>
              <a:spcAft>
                <a:spcPts val="0"/>
              </a:spcAft>
              <a:buClr>
                <a:schemeClr val="dk1"/>
              </a:buClr>
              <a:buSzPts val="1200"/>
              <a:buChar char="○"/>
            </a:pPr>
            <a:r>
              <a:rPr lang="en">
                <a:solidFill>
                  <a:schemeClr val="dk1"/>
                </a:solidFill>
              </a:rPr>
              <a:t>Helps in understanding player strengths and weaknesses.</a:t>
            </a:r>
            <a:endParaRPr>
              <a:solidFill>
                <a:schemeClr val="dk1"/>
              </a:solidFill>
            </a:endParaRPr>
          </a:p>
          <a:p>
            <a:pPr indent="-304800" lvl="1" marL="914400" rtl="0" algn="l">
              <a:lnSpc>
                <a:spcPct val="110000"/>
              </a:lnSpc>
              <a:spcBef>
                <a:spcPts val="0"/>
              </a:spcBef>
              <a:spcAft>
                <a:spcPts val="0"/>
              </a:spcAft>
              <a:buClr>
                <a:schemeClr val="dk1"/>
              </a:buClr>
              <a:buSzPts val="1200"/>
              <a:buChar char="○"/>
            </a:pPr>
            <a:r>
              <a:rPr lang="en">
                <a:solidFill>
                  <a:schemeClr val="dk1"/>
                </a:solidFill>
              </a:rPr>
              <a:t>Enhances game strategies and individual training plans.</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632175" y="920625"/>
            <a:ext cx="5046000" cy="72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Challenges in IoT-Based Sports Analytics</a:t>
            </a:r>
            <a:endParaRPr/>
          </a:p>
        </p:txBody>
      </p:sp>
      <p:sp>
        <p:nvSpPr>
          <p:cNvPr id="196" name="Google Shape;196;p23"/>
          <p:cNvSpPr txBox="1"/>
          <p:nvPr>
            <p:ph idx="1" type="subTitle"/>
          </p:nvPr>
        </p:nvSpPr>
        <p:spPr>
          <a:xfrm>
            <a:off x="642700" y="1717350"/>
            <a:ext cx="6856500" cy="3223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Char char="●"/>
            </a:pPr>
            <a:r>
              <a:rPr lang="en">
                <a:solidFill>
                  <a:schemeClr val="dk1"/>
                </a:solidFill>
              </a:rPr>
              <a:t>Data Overload:</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The multitude of IoT devices generates massive amounts of data.</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Managing and processing this data efficiently is a significant challenge.</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Data Accuracy:</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IoT sensors and devices may occasionally provide inaccurate data.</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Ensuring data quality and reliability is essential for meaningful analysis.</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Privacy and Security:</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Athlete biometrics and performance data are sensitive.</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Protecting this information from breaches and misuse is a major concern.</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Cost and Accessibility:</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Implementing IoT systems can be expensive, limiting access for smaller teams.</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Accessibility to advanced technology is a challenge for some sports organizations.</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556750" y="367525"/>
            <a:ext cx="4270500" cy="72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Future Trends</a:t>
            </a:r>
            <a:endParaRPr/>
          </a:p>
        </p:txBody>
      </p:sp>
      <p:sp>
        <p:nvSpPr>
          <p:cNvPr id="202" name="Google Shape;202;p24"/>
          <p:cNvSpPr txBox="1"/>
          <p:nvPr>
            <p:ph idx="1" type="subTitle"/>
          </p:nvPr>
        </p:nvSpPr>
        <p:spPr>
          <a:xfrm>
            <a:off x="556750" y="1094425"/>
            <a:ext cx="5329800" cy="3779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Inter Medium"/>
              <a:buChar char="●"/>
            </a:pPr>
            <a:r>
              <a:rPr lang="en" sz="1300">
                <a:solidFill>
                  <a:schemeClr val="dk1"/>
                </a:solidFill>
                <a:latin typeface="Inter Medium"/>
                <a:ea typeface="Inter Medium"/>
                <a:cs typeface="Inter Medium"/>
                <a:sym typeface="Inter Medium"/>
              </a:rPr>
              <a:t>Real-time Insights:</a:t>
            </a:r>
            <a:endParaRPr sz="1300">
              <a:solidFill>
                <a:schemeClr val="dk1"/>
              </a:solidFill>
              <a:latin typeface="Inter Medium"/>
              <a:ea typeface="Inter Medium"/>
              <a:cs typeface="Inter Medium"/>
              <a:sym typeface="Inter Medium"/>
            </a:endParaRPr>
          </a:p>
          <a:p>
            <a:pPr indent="-311150" lvl="1" marL="914400" rtl="0" algn="l">
              <a:lnSpc>
                <a:spcPct val="115000"/>
              </a:lnSpc>
              <a:spcBef>
                <a:spcPts val="0"/>
              </a:spcBef>
              <a:spcAft>
                <a:spcPts val="0"/>
              </a:spcAft>
              <a:buClr>
                <a:schemeClr val="dk1"/>
              </a:buClr>
              <a:buSzPts val="1300"/>
              <a:buFont typeface="Inter Medium"/>
              <a:buChar char="○"/>
            </a:pPr>
            <a:r>
              <a:rPr lang="en" sz="1300">
                <a:solidFill>
                  <a:schemeClr val="dk1"/>
                </a:solidFill>
                <a:latin typeface="Inter Medium"/>
                <a:ea typeface="Inter Medium"/>
                <a:cs typeface="Inter Medium"/>
                <a:sym typeface="Inter Medium"/>
              </a:rPr>
              <a:t>Advancements in IoT technology will enable even faster real-time data collection and analysis.</a:t>
            </a:r>
            <a:endParaRPr sz="1300">
              <a:solidFill>
                <a:schemeClr val="dk1"/>
              </a:solidFill>
              <a:latin typeface="Inter Medium"/>
              <a:ea typeface="Inter Medium"/>
              <a:cs typeface="Inter Medium"/>
              <a:sym typeface="Inter Medium"/>
            </a:endParaRPr>
          </a:p>
          <a:p>
            <a:pPr indent="-311150" lvl="1" marL="914400" rtl="0" algn="l">
              <a:lnSpc>
                <a:spcPct val="115000"/>
              </a:lnSpc>
              <a:spcBef>
                <a:spcPts val="0"/>
              </a:spcBef>
              <a:spcAft>
                <a:spcPts val="0"/>
              </a:spcAft>
              <a:buClr>
                <a:schemeClr val="dk1"/>
              </a:buClr>
              <a:buSzPts val="1300"/>
              <a:buFont typeface="Inter Medium"/>
              <a:buChar char="○"/>
            </a:pPr>
            <a:r>
              <a:rPr lang="en" sz="1300">
                <a:solidFill>
                  <a:schemeClr val="dk1"/>
                </a:solidFill>
                <a:latin typeface="Inter Medium"/>
                <a:ea typeface="Inter Medium"/>
                <a:cs typeface="Inter Medium"/>
                <a:sym typeface="Inter Medium"/>
              </a:rPr>
              <a:t>Coaches and athletes will have access to immediate insights during games and training sessions.</a:t>
            </a:r>
            <a:endParaRPr sz="1300">
              <a:solidFill>
                <a:schemeClr val="dk1"/>
              </a:solidFill>
              <a:latin typeface="Inter Medium"/>
              <a:ea typeface="Inter Medium"/>
              <a:cs typeface="Inter Medium"/>
              <a:sym typeface="Inter Medium"/>
            </a:endParaRPr>
          </a:p>
          <a:p>
            <a:pPr indent="-311150" lvl="0" marL="457200" rtl="0" algn="l">
              <a:lnSpc>
                <a:spcPct val="115000"/>
              </a:lnSpc>
              <a:spcBef>
                <a:spcPts val="0"/>
              </a:spcBef>
              <a:spcAft>
                <a:spcPts val="0"/>
              </a:spcAft>
              <a:buClr>
                <a:schemeClr val="dk1"/>
              </a:buClr>
              <a:buSzPts val="1300"/>
              <a:buFont typeface="Inter Medium"/>
              <a:buChar char="●"/>
            </a:pPr>
            <a:r>
              <a:rPr lang="en" sz="1300">
                <a:solidFill>
                  <a:schemeClr val="dk1"/>
                </a:solidFill>
                <a:latin typeface="Inter Medium"/>
                <a:ea typeface="Inter Medium"/>
                <a:cs typeface="Inter Medium"/>
                <a:sym typeface="Inter Medium"/>
              </a:rPr>
              <a:t>Advanced Wearables:</a:t>
            </a:r>
            <a:endParaRPr sz="1300">
              <a:solidFill>
                <a:schemeClr val="dk1"/>
              </a:solidFill>
              <a:latin typeface="Inter Medium"/>
              <a:ea typeface="Inter Medium"/>
              <a:cs typeface="Inter Medium"/>
              <a:sym typeface="Inter Medium"/>
            </a:endParaRPr>
          </a:p>
          <a:p>
            <a:pPr indent="-311150" lvl="1" marL="914400" rtl="0" algn="l">
              <a:lnSpc>
                <a:spcPct val="115000"/>
              </a:lnSpc>
              <a:spcBef>
                <a:spcPts val="0"/>
              </a:spcBef>
              <a:spcAft>
                <a:spcPts val="0"/>
              </a:spcAft>
              <a:buClr>
                <a:schemeClr val="dk1"/>
              </a:buClr>
              <a:buSzPts val="1300"/>
              <a:buFont typeface="Inter Medium"/>
              <a:buChar char="○"/>
            </a:pPr>
            <a:r>
              <a:rPr lang="en" sz="1300">
                <a:solidFill>
                  <a:schemeClr val="dk1"/>
                </a:solidFill>
                <a:latin typeface="Inter Medium"/>
                <a:ea typeface="Inter Medium"/>
                <a:cs typeface="Inter Medium"/>
                <a:sym typeface="Inter Medium"/>
              </a:rPr>
              <a:t>Wearable devices will become more sophisticated, offering a wider range of biometric data, such as hydration levels and muscle fatigue.</a:t>
            </a:r>
            <a:endParaRPr sz="1300">
              <a:solidFill>
                <a:schemeClr val="dk1"/>
              </a:solidFill>
              <a:latin typeface="Inter Medium"/>
              <a:ea typeface="Inter Medium"/>
              <a:cs typeface="Inter Medium"/>
              <a:sym typeface="Inter Medium"/>
            </a:endParaRPr>
          </a:p>
          <a:p>
            <a:pPr indent="-311150" lvl="1" marL="914400" rtl="0" algn="l">
              <a:lnSpc>
                <a:spcPct val="115000"/>
              </a:lnSpc>
              <a:spcBef>
                <a:spcPts val="0"/>
              </a:spcBef>
              <a:spcAft>
                <a:spcPts val="0"/>
              </a:spcAft>
              <a:buClr>
                <a:schemeClr val="dk1"/>
              </a:buClr>
              <a:buSzPts val="1300"/>
              <a:buFont typeface="Inter Medium"/>
              <a:buChar char="○"/>
            </a:pPr>
            <a:r>
              <a:rPr lang="en" sz="1300">
                <a:solidFill>
                  <a:schemeClr val="dk1"/>
                </a:solidFill>
                <a:latin typeface="Inter Medium"/>
                <a:ea typeface="Inter Medium"/>
                <a:cs typeface="Inter Medium"/>
                <a:sym typeface="Inter Medium"/>
              </a:rPr>
              <a:t>This will lead to even more comprehensive performance analysis.</a:t>
            </a:r>
            <a:endParaRPr sz="1300">
              <a:solidFill>
                <a:schemeClr val="dk1"/>
              </a:solidFill>
              <a:latin typeface="Inter Medium"/>
              <a:ea typeface="Inter Medium"/>
              <a:cs typeface="Inter Medium"/>
              <a:sym typeface="Inter Medium"/>
            </a:endParaRPr>
          </a:p>
          <a:p>
            <a:pPr indent="-311150" lvl="0" marL="457200" rtl="0" algn="l">
              <a:lnSpc>
                <a:spcPct val="115000"/>
              </a:lnSpc>
              <a:spcBef>
                <a:spcPts val="0"/>
              </a:spcBef>
              <a:spcAft>
                <a:spcPts val="0"/>
              </a:spcAft>
              <a:buClr>
                <a:schemeClr val="dk1"/>
              </a:buClr>
              <a:buSzPts val="1300"/>
              <a:buFont typeface="Inter Medium"/>
              <a:buChar char="●"/>
            </a:pPr>
            <a:r>
              <a:rPr lang="en" sz="1300">
                <a:solidFill>
                  <a:schemeClr val="dk1"/>
                </a:solidFill>
                <a:latin typeface="Inter Medium"/>
                <a:ea typeface="Inter Medium"/>
                <a:cs typeface="Inter Medium"/>
                <a:sym typeface="Inter Medium"/>
              </a:rPr>
              <a:t>AI and Predictive Analytics:</a:t>
            </a:r>
            <a:endParaRPr sz="1300">
              <a:solidFill>
                <a:schemeClr val="dk1"/>
              </a:solidFill>
              <a:latin typeface="Inter Medium"/>
              <a:ea typeface="Inter Medium"/>
              <a:cs typeface="Inter Medium"/>
              <a:sym typeface="Inter Medium"/>
            </a:endParaRPr>
          </a:p>
          <a:p>
            <a:pPr indent="-311150" lvl="1" marL="914400" rtl="0" algn="l">
              <a:lnSpc>
                <a:spcPct val="115000"/>
              </a:lnSpc>
              <a:spcBef>
                <a:spcPts val="0"/>
              </a:spcBef>
              <a:spcAft>
                <a:spcPts val="0"/>
              </a:spcAft>
              <a:buClr>
                <a:schemeClr val="dk1"/>
              </a:buClr>
              <a:buSzPts val="1300"/>
              <a:buFont typeface="Inter Medium"/>
              <a:buChar char="○"/>
            </a:pPr>
            <a:r>
              <a:rPr lang="en" sz="1300">
                <a:solidFill>
                  <a:schemeClr val="dk1"/>
                </a:solidFill>
                <a:latin typeface="Inter Medium"/>
                <a:ea typeface="Inter Medium"/>
                <a:cs typeface="Inter Medium"/>
                <a:sym typeface="Inter Medium"/>
              </a:rPr>
              <a:t>AI and machine learning will play a more significant role in predicting game outcomes and player performance.</a:t>
            </a:r>
            <a:endParaRPr sz="1300">
              <a:solidFill>
                <a:schemeClr val="dk1"/>
              </a:solidFill>
              <a:latin typeface="Inter Medium"/>
              <a:ea typeface="Inter Medium"/>
              <a:cs typeface="Inter Medium"/>
              <a:sym typeface="Inter Medium"/>
            </a:endParaRPr>
          </a:p>
        </p:txBody>
      </p:sp>
      <p:pic>
        <p:nvPicPr>
          <p:cNvPr id="203" name="Google Shape;203;p24"/>
          <p:cNvPicPr preferRelativeResize="0"/>
          <p:nvPr>
            <p:ph idx="3" type="pic"/>
          </p:nvPr>
        </p:nvPicPr>
        <p:blipFill rotWithShape="1">
          <a:blip r:embed="rId3">
            <a:alphaModFix/>
          </a:blip>
          <a:srcRect b="0" l="31229" r="31225" t="0"/>
          <a:stretch/>
        </p:blipFill>
        <p:spPr>
          <a:xfrm>
            <a:off x="5843075" y="632300"/>
            <a:ext cx="2615100" cy="3918900"/>
          </a:xfrm>
          <a:prstGeom prst="roundRect">
            <a:avLst>
              <a:gd fmla="val 16667" name="adj"/>
            </a:avLst>
          </a:prstGeom>
          <a:noFill/>
          <a:ln>
            <a:noFill/>
          </a:ln>
        </p:spPr>
      </p:pic>
      <p:sp>
        <p:nvSpPr>
          <p:cNvPr id="204" name="Google Shape;204;p24"/>
          <p:cNvSpPr/>
          <p:nvPr/>
        </p:nvSpPr>
        <p:spPr>
          <a:xfrm>
            <a:off x="556750" y="1613725"/>
            <a:ext cx="663300" cy="1631100"/>
          </a:xfrm>
          <a:prstGeom prst="rect">
            <a:avLst/>
          </a:prstGeom>
          <a:solidFill>
            <a:srgbClr val="2121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2777100" y="996950"/>
            <a:ext cx="3589800" cy="65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Conclusion</a:t>
            </a:r>
            <a:endParaRPr/>
          </a:p>
        </p:txBody>
      </p:sp>
      <p:sp>
        <p:nvSpPr>
          <p:cNvPr id="210" name="Google Shape;210;p25"/>
          <p:cNvSpPr txBox="1"/>
          <p:nvPr>
            <p:ph idx="1" type="subTitle"/>
          </p:nvPr>
        </p:nvSpPr>
        <p:spPr>
          <a:xfrm>
            <a:off x="2655475" y="1755100"/>
            <a:ext cx="5656500" cy="21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300"/>
              <a:buNone/>
            </a:pPr>
            <a:r>
              <a:rPr lang="en">
                <a:solidFill>
                  <a:schemeClr val="dk1"/>
                </a:solidFill>
              </a:rPr>
              <a:t>In the world of sports, technology is propelling us to new heights. IoT and Machine Learning have reshaped how athletes and teams approach performance analysis. The combination of real-time data from IoT devices and the analytical power of ML provides unparalleled insights. We've explored the challenges and future trends in this field, emphasizing the potential for more accurate predictions, personalized training, and enhanced fan engagement.</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Monochrome Dark v1">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